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3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comments.xml" ContentType="application/vnd.openxmlformats-officedocument.wordprocessingml.comment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styles.xml" ContentType="application/vnd.openxmlformats-officedocument.wordprocessingml.styles+xml"/>
  <Override PartName="/customXml/itemProps1.xml" ContentType="application/vnd.openxmlformats-officedocument.customXmlProperti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customXml/itemProps2.xml" ContentType="application/vnd.openxmlformats-officedocument.customXml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00000002" w14:textId="11A24AD9" w:rsidR="009F006D" w:rsidRPr="00731284" w:rsidRDefault="669B50B1" w:rsidP="00731284">
      <w:pPr>
        <w:pStyle w:val="heading10"/>
        <w:numPr>
          <w:ilvl w:val="0"/>
          <w:numId w:val="0"/>
        </w:numPr>
        <w:spacing w:before="0"/>
        <w:ind w:left="360" w:hanging="360"/>
        <w:rPr>
          <w:b/>
        </w:rPr>
      </w:pPr>
      <w:r w:rsidRPr="00731284">
        <w:rPr>
          <w:b/>
          <w:bCs/>
          <w:sz w:val="42"/>
          <w:szCs w:val="42"/>
        </w:rPr>
        <w:t>Attachment 1:</w:t>
      </w:r>
      <w:r w:rsidR="00731284" w:rsidRPr="00731284">
        <w:rPr>
          <w:b/>
          <w:bCs/>
          <w:sz w:val="42"/>
          <w:szCs w:val="42"/>
        </w:rPr>
        <w:t xml:space="preserve"> </w:t>
      </w:r>
      <w:r w:rsidR="00C70F57" w:rsidRPr="00731284">
        <w:rPr>
          <w:b/>
        </w:rPr>
        <w:t>PDS</w:t>
      </w:r>
      <w:r w:rsidR="00731284" w:rsidRPr="00731284">
        <w:rPr>
          <w:b/>
        </w:rPr>
        <w:t xml:space="preserve"> </w:t>
      </w:r>
      <w:r w:rsidR="00C70F57" w:rsidRPr="00731284">
        <w:rPr>
          <w:b/>
        </w:rPr>
        <w:t>performance monitoring plan (PMP)</w:t>
      </w:r>
    </w:p>
    <w:p w14:paraId="00000003" w14:textId="32FE49BE" w:rsidR="009F006D" w:rsidRDefault="00867114" w:rsidP="27783176">
      <w:pPr>
        <w:pStyle w:val="Normal0"/>
        <w:rPr>
          <w:rFonts w:ascii="Gill Sans" w:eastAsia="Gill Sans" w:hAnsi="Gill Sans" w:cs="Gill Sans"/>
          <w:b/>
          <w:bCs/>
          <w:smallCaps/>
          <w:color w:val="002A6C"/>
        </w:rPr>
      </w:pPr>
      <w:r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>APPLICANT</w:t>
      </w:r>
      <w:r w:rsidR="00C70F57" w:rsidRPr="27783176">
        <w:rPr>
          <w:rFonts w:ascii="Gill Sans" w:eastAsia="Gill Sans" w:hAnsi="Gill Sans" w:cs="Gill Sans"/>
          <w:b/>
          <w:bCs/>
          <w:smallCaps/>
          <w:color w:val="002A6C"/>
          <w:sz w:val="22"/>
          <w:szCs w:val="22"/>
        </w:rPr>
        <w:t xml:space="preserve"> NAME:</w:t>
      </w:r>
    </w:p>
    <w:p w14:paraId="00000004" w14:textId="77777777" w:rsidR="009F006D" w:rsidRDefault="00C70F57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PROGRAM/PROJECT NAME:</w:t>
      </w:r>
    </w:p>
    <w:p w14:paraId="0000000C" w14:textId="3B8F904A" w:rsidR="009F006D" w:rsidRPr="00F1032F" w:rsidRDefault="00C70F57" w:rsidP="0033214C">
      <w:pPr>
        <w:pStyle w:val="Normal0"/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</w:pPr>
      <w:r>
        <w:rPr>
          <w:rFonts w:ascii="Gill Sans" w:eastAsia="Gill Sans" w:hAnsi="Gill Sans" w:cs="Gill Sans"/>
          <w:b/>
          <w:smallCaps/>
          <w:color w:val="002A6C"/>
          <w:sz w:val="22"/>
          <w:szCs w:val="22"/>
        </w:rPr>
        <w:t>PERIOD OF PERFORMANCE:</w:t>
      </w:r>
      <w:sdt>
        <w:sdtPr>
          <w:tag w:val="goog_rdk_2"/>
          <w:id w:val="686456216"/>
          <w:showingPlcHdr/>
        </w:sdtPr>
        <w:sdtEndPr/>
        <w:sdtContent>
          <w:r w:rsidR="0033214C">
            <w:t xml:space="preserve">     </w:t>
          </w:r>
        </w:sdtContent>
      </w:sdt>
      <w:sdt>
        <w:sdtPr>
          <w:tag w:val="goog_rdk_4"/>
          <w:id w:val="253187943"/>
        </w:sdtPr>
        <w:sdtEndPr/>
        <w:sdtContent>
          <w:sdt>
            <w:sdtPr>
              <w:tag w:val="goog_rdk_3"/>
              <w:id w:val="1567618471"/>
              <w:showingPlcHdr/>
            </w:sdtPr>
            <w:sdtEndPr/>
            <w:sdtContent>
              <w:r w:rsidR="0033214C">
                <w:t xml:space="preserve">     </w:t>
              </w:r>
            </w:sdtContent>
          </w:sdt>
        </w:sdtContent>
      </w:sdt>
    </w:p>
    <w:p w14:paraId="0000000D" w14:textId="2B10BDB8" w:rsidR="009F006D" w:rsidRDefault="669B50B1" w:rsidP="00867114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564B9594">
        <w:rPr>
          <w:smallCaps/>
          <w:sz w:val="40"/>
          <w:szCs w:val="40"/>
        </w:rPr>
        <w:t xml:space="preserve">M&amp;E NARRATIVE </w:t>
      </w:r>
    </w:p>
    <w:sdt>
      <w:sdtPr>
        <w:tag w:val="goog_rdk_13"/>
        <w:id w:val="1892225224"/>
      </w:sdtPr>
      <w:sdtEndPr/>
      <w:sdtContent>
        <w:p w14:paraId="0000000E" w14:textId="0658457B" w:rsidR="009F006D" w:rsidRDefault="00C70F57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Describe how </w:t>
          </w:r>
          <w:r w:rsidR="00462179"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 xml:space="preserve">you </w:t>
          </w:r>
          <w:r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  <w:t>plan to monitor and evaluate performance and outcomes (results) of the proposed project</w:t>
          </w:r>
          <w:sdt>
            <w:sdtPr>
              <w:tag w:val="goog_rdk_10"/>
              <w:id w:val="739185273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: </w:t>
              </w:r>
            </w:sdtContent>
          </w:sdt>
          <w:sdt>
            <w:sdtPr>
              <w:tag w:val="goog_rdk_12"/>
              <w:id w:val="894204698"/>
            </w:sdtPr>
            <w:sdtEndPr/>
            <w:sdtContent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The narrative should demonstrate the organization’s capacity to implement the PMP proposed and answer the following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(</w:t>
              </w:r>
              <w:r w:rsidR="008900DC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l</w:t>
              </w:r>
              <w:r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imit one page</w:t>
              </w:r>
              <w:r w:rsidR="00D2500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):</w:t>
              </w:r>
            </w:sdtContent>
          </w:sdt>
        </w:p>
      </w:sdtContent>
    </w:sdt>
    <w:sdt>
      <w:sdtPr>
        <w:tag w:val="goog_rdk_15"/>
        <w:id w:val="568816298"/>
      </w:sdtPr>
      <w:sdtEndPr/>
      <w:sdtContent>
        <w:p w14:paraId="0000000F" w14:textId="271E4D02" w:rsidR="009F006D" w:rsidRDefault="00A9220F">
          <w:pPr>
            <w:pStyle w:val="Normal0"/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4"/>
              <w:id w:val="709657182"/>
              <w:showingPlcHdr/>
            </w:sdtPr>
            <w:sdtEndPr/>
            <w:sdtContent>
              <w:r w:rsidR="006E7560">
                <w:t xml:space="preserve">     </w:t>
              </w:r>
            </w:sdtContent>
          </w:sdt>
        </w:p>
      </w:sdtContent>
    </w:sdt>
    <w:sdt>
      <w:sdtPr>
        <w:tag w:val="goog_rdk_17"/>
        <w:id w:val="1447036981"/>
      </w:sdtPr>
      <w:sdtEndPr/>
      <w:sdtContent>
        <w:p w14:paraId="00000010" w14:textId="099E3221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6"/>
              <w:id w:val="1247595160"/>
            </w:sdtPr>
            <w:sdtEndPr/>
            <w:sdtContent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Describe your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organization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’s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capacity to implement the PMP proposed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. 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Which individuals will be responsible for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overseeing M&amp;E activities?</w:t>
              </w:r>
              <w:r w:rsidR="002F4548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Briefly note their qualifications and experience.</w:t>
              </w:r>
              <w:r w:rsidR="002825FA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 How much of the program’s budget will be allocated towards M&amp;E expenditures?</w:t>
              </w:r>
            </w:sdtContent>
          </w:sdt>
        </w:p>
      </w:sdtContent>
    </w:sdt>
    <w:sdt>
      <w:sdtPr>
        <w:tag w:val="goog_rdk_19"/>
        <w:id w:val="1828351763"/>
      </w:sdtPr>
      <w:sdtEndPr/>
      <w:sdtContent>
        <w:p w14:paraId="00000011" w14:textId="56D8116F" w:rsidR="009F006D" w:rsidRDefault="00A9220F" w:rsidP="008900DC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color w:val="808080"/>
              <w:sz w:val="22"/>
              <w:szCs w:val="22"/>
            </w:rPr>
          </w:pPr>
          <w:sdt>
            <w:sdtPr>
              <w:tag w:val="goog_rdk_18"/>
              <w:id w:val="1780148336"/>
            </w:sdtPr>
            <w:sdtEndPr/>
            <w:sdtContent>
              <w:r w:rsidR="0033424B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What does progress look like for this project and how will you know progress when you see it? W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hat will you observe and measure to know change is happening (e.g.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increase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awareness,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 xml:space="preserve">change in </w:t>
              </w:r>
              <w:r w:rsidR="00C70F57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behavior, attitudes, skills)</w:t>
              </w:r>
              <w:r w:rsidR="00A34065">
                <w:rPr>
                  <w:rFonts w:ascii="Quattrocento Sans" w:eastAsia="Quattrocento Sans" w:hAnsi="Quattrocento Sans" w:cs="Quattrocento Sans"/>
                  <w:i/>
                  <w:color w:val="808080"/>
                  <w:sz w:val="22"/>
                  <w:szCs w:val="22"/>
                </w:rPr>
                <w:t>?</w:t>
              </w:r>
            </w:sdtContent>
          </w:sdt>
        </w:p>
      </w:sdtContent>
    </w:sdt>
    <w:sdt>
      <w:sdtPr>
        <w:tag w:val="goog_rdk_21"/>
        <w:id w:val="940338635"/>
      </w:sdtPr>
      <w:sdtEndPr/>
      <w:sdtContent>
        <w:p w14:paraId="0EFE3C03" w14:textId="05228FAA" w:rsidR="009F006D" w:rsidRPr="008900DC" w:rsidRDefault="00A9220F" w:rsidP="00D25005">
          <w:pPr>
            <w:pStyle w:val="Normal0"/>
            <w:numPr>
              <w:ilvl w:val="0"/>
              <w:numId w:val="5"/>
            </w:numPr>
            <w:spacing w:line="276" w:lineRule="auto"/>
            <w:rPr>
              <w:rFonts w:ascii="Quattrocento Sans" w:eastAsia="Quattrocento Sans" w:hAnsi="Quattrocento Sans" w:cs="Quattrocento Sans"/>
              <w:i/>
              <w:iCs/>
              <w:color w:val="808080"/>
              <w:sz w:val="22"/>
              <w:szCs w:val="22"/>
            </w:rPr>
          </w:pPr>
          <w:sdt>
            <w:sdtPr>
              <w:tag w:val="goog_rdk_20"/>
              <w:id w:val="763655087"/>
              <w:placeholder>
                <w:docPart w:val="DefaultPlaceholder_1081868574"/>
              </w:placeholder>
            </w:sdtPr>
            <w:sdtEndPr/>
            <w:sdtContent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What tools and methods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will you use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to observe and measure the change </w:t>
              </w:r>
              <w:r w:rsidR="00A34065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>you note above</w:t>
              </w:r>
              <w:r w:rsidR="669B50B1" w:rsidRPr="669B50B1">
                <w:rPr>
                  <w:rFonts w:ascii="Quattrocento Sans" w:eastAsia="Quattrocento Sans" w:hAnsi="Quattrocento Sans" w:cs="Quattrocento Sans"/>
                  <w:i/>
                  <w:iCs/>
                  <w:color w:val="808080" w:themeColor="background1" w:themeShade="80"/>
                  <w:sz w:val="22"/>
                  <w:szCs w:val="22"/>
                </w:rPr>
                <w:t xml:space="preserve"> (e.g. focus groups, online vs in-person surveys, social media engagement)?</w:t>
              </w:r>
            </w:sdtContent>
          </w:sdt>
        </w:p>
      </w:sdtContent>
    </w:sdt>
    <w:p w14:paraId="00000017" w14:textId="661F0845" w:rsidR="009F006D" w:rsidRDefault="669B50B1" w:rsidP="0033424B">
      <w:pPr>
        <w:pStyle w:val="heading20"/>
        <w:numPr>
          <w:ilvl w:val="0"/>
          <w:numId w:val="6"/>
        </w:numPr>
        <w:rPr>
          <w:rFonts w:eastAsia="Gill Sans MT" w:cs="Gill Sans MT"/>
          <w:smallCaps/>
          <w:sz w:val="40"/>
          <w:szCs w:val="40"/>
        </w:rPr>
      </w:pPr>
      <w:r w:rsidRPr="27783176">
        <w:rPr>
          <w:smallCaps/>
          <w:sz w:val="40"/>
          <w:szCs w:val="40"/>
        </w:rPr>
        <w:t>THEORY OF CHANGE</w:t>
      </w:r>
    </w:p>
    <w:p w14:paraId="5A082CD3" w14:textId="1BD0B344" w:rsidR="009F006D" w:rsidRPr="005B6DD4" w:rsidRDefault="669B50B1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To demonstrate that your project is measurable by design, please include the intended theory of change.  This can be done with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(1) a diagram </w:t>
      </w:r>
      <w:r w:rsidR="0043662E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OR</w:t>
      </w:r>
      <w:r w:rsidR="00D25005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(2)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in narrative form.</w:t>
      </w:r>
      <w:r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</w:t>
      </w:r>
      <w:r w:rsidR="005B6DD4" w:rsidRPr="27783176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Diagrams are preferred, but narratives are also accepted.</w:t>
      </w:r>
    </w:p>
    <w:p w14:paraId="701AC5D1" w14:textId="742CD64E" w:rsidR="27783176" w:rsidRPr="00912F61" w:rsidRDefault="27783176" w:rsidP="27783176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</w:p>
    <w:p w14:paraId="5E75D687" w14:textId="49556B72" w:rsidR="27783176" w:rsidRPr="00B132C7" w:rsidRDefault="27783176" w:rsidP="564B9594">
      <w:pPr>
        <w:pStyle w:val="Normal0"/>
        <w:spacing w:line="276" w:lineRule="auto"/>
        <w:rPr>
          <w:b/>
          <w:bCs/>
          <w:i/>
          <w:iCs/>
          <w:color w:val="808080" w:themeColor="background1" w:themeShade="80"/>
          <w:sz w:val="22"/>
          <w:szCs w:val="22"/>
        </w:rPr>
      </w:pPr>
      <w:r w:rsidRPr="00912F61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 xml:space="preserve">Option 1: Diagram: </w:t>
      </w:r>
    </w:p>
    <w:p w14:paraId="73E95AFA" w14:textId="50312301" w:rsidR="009F006D" w:rsidRPr="005B6DD4" w:rsidRDefault="009F006D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1CAE3873" w14:textId="3936C4A4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A Theory of Change diagram is a type of logic model that explicitly illustrates the causal pathways between activities, outputs, outcomes, and objectives.</w:t>
      </w:r>
      <w:r w:rsidRPr="005B6DD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There are many versions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 xml:space="preserve">. Any version that clearly demonstrates the project’s logical framework is acceptable. Additional guidance is available in the Resources section of the PMP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I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nstructions (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Attachment 2</w:t>
      </w:r>
      <w:r w:rsidR="008C2CBF">
        <w:rPr>
          <w:rFonts w:ascii="Quattrocento Sans" w:eastAsia="Quattrocento Sans" w:hAnsi="Quattrocento Sans" w:cs="Quattrocento Sans"/>
          <w:sz w:val="22"/>
          <w:szCs w:val="22"/>
        </w:rPr>
        <w:t>).</w:t>
      </w:r>
      <w:r w:rsidR="00844E04">
        <w:rPr>
          <w:rFonts w:ascii="Quattrocento Sans" w:eastAsia="Quattrocento Sans" w:hAnsi="Quattrocento Sans" w:cs="Quattrocento Sans"/>
          <w:sz w:val="22"/>
          <w:szCs w:val="22"/>
        </w:rPr>
        <w:t xml:space="preserve"> </w:t>
      </w:r>
      <w:r w:rsidR="00F045C5">
        <w:rPr>
          <w:rFonts w:ascii="Quattrocento Sans" w:eastAsia="Quattrocento Sans" w:hAnsi="Quattrocento Sans" w:cs="Quattrocento Sans"/>
          <w:sz w:val="22"/>
          <w:szCs w:val="22"/>
        </w:rPr>
        <w:t>One example is as follows:</w:t>
      </w:r>
    </w:p>
    <w:p w14:paraId="62B8526A" w14:textId="77777777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noProof/>
          <w:sz w:val="22"/>
          <w:szCs w:val="22"/>
        </w:rPr>
        <w:lastRenderedPageBreak/>
        <w:drawing>
          <wp:inline distT="0" distB="0" distL="114300" distR="114300" wp14:anchorId="543EA704" wp14:editId="029A1D9F">
            <wp:extent cx="5943600" cy="3789620"/>
            <wp:effectExtent l="0" t="0" r="0" b="0"/>
            <wp:docPr id="1276606948" name="image1.png" descr="Diagram&#10;&#10;Description automatically generated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76606948" name="image1.png" descr="Diagram&#10;&#10;Description automatically generated"/>
                    <pic:cNvPicPr preferRelativeResize="0"/>
                  </pic:nvPicPr>
                  <pic:blipFill>
                    <a:blip r:embed="rId11"/>
                    <a:srcRect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789620"/>
                    </a:xfrm>
                    <a:prstGeom prst="rect">
                      <a:avLst/>
                    </a:prstGeom>
                    <a:ln/>
                  </pic:spPr>
                </pic:pic>
              </a:graphicData>
            </a:graphic>
          </wp:inline>
        </w:drawing>
      </w:r>
    </w:p>
    <w:p w14:paraId="35596A68" w14:textId="544B7855" w:rsidR="27783176" w:rsidRPr="00844E04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</w:pPr>
      <w:r w:rsidRPr="00844E04">
        <w:rPr>
          <w:rFonts w:ascii="Quattrocento Sans" w:eastAsia="Quattrocento Sans" w:hAnsi="Quattrocento Sans" w:cs="Quattrocento Sans"/>
          <w:b/>
          <w:bCs/>
          <w:i/>
          <w:iCs/>
          <w:color w:val="808080" w:themeColor="background1" w:themeShade="80"/>
          <w:sz w:val="22"/>
          <w:szCs w:val="22"/>
        </w:rPr>
        <w:t>Option 2: Narrative If-Then Statements</w:t>
      </w:r>
    </w:p>
    <w:p w14:paraId="1E30FCF8" w14:textId="4ED8098A" w:rsidR="27783176" w:rsidRDefault="27783176" w:rsidP="27783176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6FAF3A7D" w14:textId="3D91E123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A narrative representation of Theory of Change is one, or a series of If-Then statements. </w:t>
      </w:r>
    </w:p>
    <w:p w14:paraId="4A89AAA2" w14:textId="55470161" w:rsidR="005B6DD4" w:rsidRPr="005B6DD4" w:rsidRDefault="005B6DD4" w:rsidP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“If x (action/intervention) </w:t>
      </w:r>
      <w:r w:rsidR="00A1286C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>is</w:t>
      </w:r>
      <w:r w:rsidRPr="005B6DD4"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  <w:t xml:space="preserve"> completed, then y (result of an action aka. short-term outcomes) which will result in (mid-term outcomes).” </w:t>
      </w:r>
    </w:p>
    <w:p w14:paraId="0818AC6B" w14:textId="77777777" w:rsidR="005B6DD4" w:rsidRPr="005B6DD4" w:rsidRDefault="005B6DD4">
      <w:pPr>
        <w:pStyle w:val="Normal0"/>
        <w:spacing w:line="276" w:lineRule="auto"/>
        <w:rPr>
          <w:rFonts w:ascii="Quattrocento Sans" w:eastAsia="Quattrocento Sans" w:hAnsi="Quattrocento Sans" w:cs="Quattrocento Sans"/>
          <w:i/>
          <w:iCs/>
          <w:color w:val="808080" w:themeColor="background1" w:themeShade="80"/>
          <w:sz w:val="22"/>
          <w:szCs w:val="22"/>
        </w:rPr>
      </w:pPr>
    </w:p>
    <w:p w14:paraId="0000001A" w14:textId="75DB41DE" w:rsidR="009F006D" w:rsidRPr="005B6DD4" w:rsidRDefault="669B50B1" w:rsidP="005B6DD4">
      <w:pPr>
        <w:pStyle w:val="Normal0"/>
        <w:spacing w:line="276" w:lineRule="auto"/>
        <w:ind w:left="720"/>
        <w:rPr>
          <w:rFonts w:ascii="Quattrocento Sans" w:eastAsia="Quattrocento Sans" w:hAnsi="Quattrocento Sans" w:cs="Quattrocento Sans"/>
          <w:i/>
          <w:color w:val="808080"/>
          <w:sz w:val="22"/>
          <w:szCs w:val="22"/>
        </w:rPr>
      </w:pP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Example:  If 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  <w:u w:val="single"/>
        </w:rPr>
        <w:t>independent journalists complete a series of training sessions on media literacy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, then it will result in higher-quality investigative reporting on sensitive topics such as gender violence, violent extremism, the rights of minorities, </w:t>
      </w:r>
      <w:r w:rsidR="009A38F4"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>etc.,</w:t>
      </w:r>
      <w:r w:rsidRPr="005B6DD4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22"/>
          <w:szCs w:val="22"/>
        </w:rPr>
        <w:t xml:space="preserve"> which will result in increased government transparency because media professionals will have the knowledge and skills to ...</w:t>
      </w:r>
    </w:p>
    <w:p w14:paraId="3E926AFE" w14:textId="77777777" w:rsidR="009F006D" w:rsidRDefault="669B50B1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spacing w:after="220"/>
        <w:rPr>
          <w:rFonts w:ascii="Calibri" w:eastAsia="Calibri" w:hAnsi="Calibri" w:cs="Calibri"/>
          <w:i/>
          <w:iCs/>
          <w:color w:val="808080"/>
          <w:sz w:val="22"/>
          <w:szCs w:val="22"/>
        </w:rPr>
        <w:sectPr w:rsidR="009F006D">
          <w:headerReference w:type="even" r:id="rId12"/>
          <w:headerReference w:type="default" r:id="rId13"/>
          <w:footerReference w:type="even" r:id="rId14"/>
          <w:footerReference w:type="default" r:id="rId15"/>
          <w:headerReference w:type="first" r:id="rId16"/>
          <w:footerReference w:type="first" r:id="rId17"/>
          <w:pgSz w:w="12240" w:h="15840"/>
          <w:pgMar w:top="1440" w:right="1440" w:bottom="1440" w:left="1440" w:header="720" w:footer="720" w:gutter="0"/>
          <w:pgNumType w:start="1"/>
          <w:cols w:space="720"/>
        </w:sectPr>
      </w:pPr>
      <w:r w:rsidRPr="669B50B1">
        <w:rPr>
          <w:rFonts w:ascii="Calibri" w:eastAsia="Calibri" w:hAnsi="Calibri" w:cs="Calibri"/>
          <w:i/>
          <w:iCs/>
          <w:color w:val="808080"/>
          <w:sz w:val="22"/>
          <w:szCs w:val="22"/>
        </w:rPr>
        <w:t xml:space="preserve"> </w:t>
      </w:r>
    </w:p>
    <w:p w14:paraId="0823521C" w14:textId="648C98B4" w:rsidR="009F006D" w:rsidRDefault="669B50B1" w:rsidP="00270AFE">
      <w:pPr>
        <w:pStyle w:val="Normal0"/>
        <w:numPr>
          <w:ilvl w:val="0"/>
          <w:numId w:val="6"/>
        </w:numPr>
        <w:pBdr>
          <w:top w:val="nil"/>
          <w:left w:val="nil"/>
          <w:bottom w:val="nil"/>
          <w:right w:val="nil"/>
          <w:between w:val="nil"/>
        </w:pBdr>
        <w:rPr>
          <w:rFonts w:ascii="Gill Sans MT" w:eastAsia="Gill Sans MT" w:hAnsi="Gill Sans MT" w:cs="Gill Sans MT"/>
          <w:color w:val="002A6C"/>
          <w:sz w:val="40"/>
          <w:szCs w:val="40"/>
        </w:rPr>
      </w:pPr>
      <w:r w:rsidRPr="27783176">
        <w:rPr>
          <w:rFonts w:ascii="Gill Sans MT" w:eastAsia="Gill Sans MT" w:hAnsi="Gill Sans MT" w:cs="Gill Sans MT"/>
          <w:caps/>
          <w:color w:val="002A6C"/>
          <w:sz w:val="40"/>
          <w:szCs w:val="40"/>
        </w:rPr>
        <w:lastRenderedPageBreak/>
        <w:t>PMP DATASHEET:</w:t>
      </w:r>
      <w:r w:rsidRPr="27783176">
        <w:rPr>
          <w:rFonts w:cs="Times New Roman"/>
          <w:b/>
          <w:bCs/>
          <w:caps/>
          <w:color w:val="002A6C"/>
          <w:sz w:val="44"/>
          <w:szCs w:val="44"/>
        </w:rPr>
        <w:t xml:space="preserve"> </w:t>
      </w:r>
    </w:p>
    <w:p w14:paraId="7DAE59C3" w14:textId="2B326C58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50F70110" w14:textId="77777777" w:rsidR="007A7988" w:rsidRDefault="669B50B1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Please fill in the below PMP. If selected for funding, th</w:t>
      </w:r>
      <w:r w:rsidR="006932D0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e recipient will be expected to submit and update this document as part of its required narrative reporting. For most </w:t>
      </w:r>
      <w:r w:rsidR="00F91C43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awards, narrative reports are required quarterly</w:t>
      </w:r>
      <w:r w:rsidRPr="27783176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. See the “PMP Instructions” for guidance on filling in this datasheet.</w:t>
      </w:r>
    </w:p>
    <w:p w14:paraId="7080ED3F" w14:textId="77777777" w:rsidR="007A7988" w:rsidRDefault="007A798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2400F664" w14:textId="6D9C289A" w:rsidR="009F006D" w:rsidRPr="007D5B1C" w:rsidRDefault="00307E08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Refer to</w:t>
      </w:r>
      <w:r w:rsidR="007E444A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your Theory of Change. For each Outcome and Output, please identify 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indicators that would demonstrate your progre</w:t>
      </w:r>
      <w:r w:rsidR="00BD29D9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3C5FD2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s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</w:rPr>
        <w:t xml:space="preserve">. </w:t>
      </w:r>
      <w:r w:rsidR="0092602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</w:t>
      </w:r>
      <w:r w:rsidR="00F14566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en, establish targets for each indicator</w:t>
      </w:r>
      <w:r w:rsidR="00FF2BCE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across the life of the project.</w:t>
      </w:r>
      <w:r w:rsidR="00190B04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Once approved by PDS, </w:t>
      </w:r>
      <w:r w:rsidR="669B50B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you will </w:t>
      </w:r>
      <w:r w:rsidR="00C3448C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update </w:t>
      </w:r>
      <w:r w:rsidR="004D6C78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this document and submit with your regular report.</w:t>
      </w:r>
      <w:r w:rsidR="00B10545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most awards, this will be quarterly.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For projects that exceed four quarters, consider using the Excel version of this datasheet</w:t>
      </w:r>
      <w:r w:rsidR="003A07A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>, which is available upon request.</w:t>
      </w:r>
      <w:r w:rsidR="00281BA1" w:rsidRPr="007D5B1C"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  <w:t xml:space="preserve"> </w:t>
      </w:r>
    </w:p>
    <w:p w14:paraId="6E26AE82" w14:textId="3E497FDD" w:rsidR="009F006D" w:rsidRDefault="009F006D" w:rsidP="00F045C5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</w:p>
    <w:p w14:paraId="1D395886" w14:textId="766A54BF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ascii="Segoe UI" w:eastAsia="Segoe UI" w:hAnsi="Segoe UI" w:cs="Segoe UI"/>
          <w:i/>
          <w:iCs/>
          <w:color w:val="808080" w:themeColor="background1" w:themeShade="80"/>
          <w:sz w:val="22"/>
          <w:szCs w:val="22"/>
        </w:rPr>
      </w:pPr>
      <w:bookmarkStart w:id="0" w:name="_Hlk105599526"/>
    </w:p>
    <w:tbl>
      <w:tblPr>
        <w:tblStyle w:val="TableGrid"/>
        <w:tblW w:w="14755" w:type="dxa"/>
        <w:tblLayout w:type="fixed"/>
        <w:tblLook w:val="06A0" w:firstRow="1" w:lastRow="0" w:firstColumn="1" w:lastColumn="0" w:noHBand="1" w:noVBand="1"/>
      </w:tblPr>
      <w:tblGrid>
        <w:gridCol w:w="1983"/>
        <w:gridCol w:w="2417"/>
        <w:gridCol w:w="1715"/>
        <w:gridCol w:w="810"/>
        <w:gridCol w:w="810"/>
        <w:gridCol w:w="810"/>
        <w:gridCol w:w="810"/>
        <w:gridCol w:w="810"/>
        <w:gridCol w:w="810"/>
        <w:gridCol w:w="810"/>
        <w:gridCol w:w="810"/>
        <w:gridCol w:w="1013"/>
        <w:gridCol w:w="1147"/>
      </w:tblGrid>
      <w:tr w:rsidR="669B50B1" w14:paraId="43054FC3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0070C0"/>
            <w:vAlign w:val="bottom"/>
          </w:tcPr>
          <w:p w14:paraId="6F529E0D" w14:textId="678967AD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FFFFFF" w:themeColor="background1"/>
                <w:sz w:val="26"/>
                <w:szCs w:val="26"/>
              </w:rPr>
              <w:t>GOAL:</w:t>
            </w:r>
          </w:p>
        </w:tc>
      </w:tr>
      <w:tr w:rsidR="669B50B1" w14:paraId="4DA5DCDD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8EA9DB"/>
            <w:vAlign w:val="bottom"/>
          </w:tcPr>
          <w:p w14:paraId="0939759F" w14:textId="6C5384D4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commentRangeStart w:id="1"/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AUDIENCE</w:t>
            </w:r>
            <w:commentRangeEnd w:id="1"/>
            <w:r w:rsidR="006E2C57">
              <w:rPr>
                <w:rStyle w:val="CommentReference"/>
                <w:lang w:bidi="ar-SA"/>
              </w:rPr>
              <w:commentReference w:id="1"/>
            </w: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3E24691E" w14:textId="77777777" w:rsidTr="564B9594">
        <w:trPr>
          <w:trHeight w:val="368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B4C6E7" w:themeFill="accent5" w:themeFillTint="66"/>
            <w:vAlign w:val="bottom"/>
          </w:tcPr>
          <w:p w14:paraId="0D6518C4" w14:textId="3C923411" w:rsidR="669B50B1" w:rsidRDefault="669B50B1" w:rsidP="669B50B1">
            <w:pPr>
              <w:pStyle w:val="Normal0"/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PROBLEM STATEMENT:</w:t>
            </w:r>
          </w:p>
        </w:tc>
      </w:tr>
      <w:tr w:rsidR="669B50B1" w14:paraId="59E4902B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3CE83E1E" w14:textId="0FCB69BF" w:rsidR="669B50B1" w:rsidRDefault="669B50B1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2"/>
            <w:r w:rsidR="006E52A4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1</w:t>
            </w:r>
            <w:commentRangeEnd w:id="2"/>
            <w:r w:rsidR="006E2C57">
              <w:rPr>
                <w:rStyle w:val="CommentReference"/>
                <w:lang w:bidi="ar-SA"/>
              </w:rPr>
              <w:commentReference w:id="2"/>
            </w:r>
            <w:r w:rsidR="002D5F1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669B50B1" w14:paraId="7F522EA7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F77C278" w14:textId="69F6B01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CF3D50A" w14:textId="6052225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D2852B4" w14:textId="044BA9C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76D8E8B" w14:textId="19E7655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1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4497168" w14:textId="77777777" w:rsidR="00C66AD6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17EEC09" w14:textId="232A2E93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156DAE" w14:textId="2CA02FC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3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C1CE0E" w14:textId="1FB9E0F9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4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774D305" w14:textId="21CD0928" w:rsidR="669B50B1" w:rsidRDefault="669B50B1" w:rsidP="00C66AD6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 w:rsidR="00C66AD6">
              <w:rPr>
                <w:rFonts w:ascii="Calibri" w:eastAsia="Calibri" w:hAnsi="Calibri" w:cs="Calibri"/>
                <w:color w:val="000000" w:themeColor="text1"/>
              </w:rPr>
              <w:t>Targe</w:t>
            </w:r>
            <w:r w:rsidR="006E52A4">
              <w:rPr>
                <w:rFonts w:ascii="Calibri" w:eastAsia="Calibri" w:hAnsi="Calibri" w:cs="Calibri"/>
                <w:color w:val="000000" w:themeColor="text1"/>
              </w:rPr>
              <w:t xml:space="preserve">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1A564DD" w14:textId="66709191" w:rsidR="669B50B1" w:rsidRDefault="669B50B1" w:rsidP="00C66AD6">
            <w:pPr>
              <w:pStyle w:val="Normal0"/>
              <w:jc w:val="center"/>
            </w:pPr>
            <w:r w:rsidRPr="564B9594">
              <w:rPr>
                <w:rFonts w:ascii="Calibri" w:eastAsia="Calibri" w:hAnsi="Calibri" w:cs="Calibri"/>
                <w:color w:val="000000" w:themeColor="text1"/>
              </w:rPr>
              <w:t>% of Total Target Achieved</w:t>
            </w:r>
          </w:p>
        </w:tc>
      </w:tr>
      <w:tr w:rsidR="669B50B1" w14:paraId="4235EE0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6846A35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5273A771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7877D209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E3BE1A1" w14:textId="05D1369B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14072EF" w14:textId="02C93A04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11E1BA4" w14:textId="0328E398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59F4F9F" w14:textId="14874A7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4BCDF21" w14:textId="08E2C8F5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19077A9" w14:textId="19F255AD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BE2297" w14:textId="2957ED81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7B9B22" w14:textId="236FA326" w:rsidR="669B50B1" w:rsidRDefault="669B50B1" w:rsidP="00C66AD6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08F5A9E8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0FCCD82A" w14:textId="77777777" w:rsidR="009F006D" w:rsidRDefault="009F006D" w:rsidP="00C66AD6">
            <w:pPr>
              <w:pStyle w:val="Normal0"/>
              <w:jc w:val="center"/>
            </w:pPr>
          </w:p>
        </w:tc>
      </w:tr>
      <w:tr w:rsidR="669B50B1" w14:paraId="1A3662B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FC9F7E" w14:textId="5D04BB09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4BB71E8A" w14:textId="18CD641C" w:rsidR="669B50B1" w:rsidRDefault="669B50B1" w:rsidP="002D5F16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A9AB2D" w14:textId="1A8651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AA656" w14:textId="2DE21E8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18359C" w14:textId="04653C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5762DB" w14:textId="56B8D5F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9A46BA0" w14:textId="4D20953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766D76F" w14:textId="0BF61B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C0F4FC" w14:textId="72C2F0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AAC9B" w14:textId="7B827BB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B2E278D" w14:textId="06C607C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1F5394" w14:textId="44A1911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17E03F" w14:textId="2121CD3D" w:rsidR="669B50B1" w:rsidRDefault="669B50B1" w:rsidP="00C66AD6">
            <w:pPr>
              <w:pStyle w:val="Normal0"/>
              <w:jc w:val="center"/>
            </w:pPr>
          </w:p>
        </w:tc>
      </w:tr>
      <w:tr w:rsidR="669B50B1" w14:paraId="04643C95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C830D5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9AD18A3" w14:textId="57D10966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C228E7" w14:textId="0AE6374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EB88811" w14:textId="4785EB9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2799B3" w14:textId="616C42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CD4CE43" w14:textId="6EC92D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A1AABA" w14:textId="49BE75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C1DFA7" w14:textId="365D02A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53D133F" w14:textId="7106062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29AD44" w14:textId="2CEA5B0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DD3452" w14:textId="3855DD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9D6C40" w14:textId="766483F5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EE64A9" w14:textId="506A296F" w:rsidR="669B50B1" w:rsidRDefault="669B50B1" w:rsidP="00C66AD6">
            <w:pPr>
              <w:pStyle w:val="Normal0"/>
              <w:jc w:val="center"/>
            </w:pPr>
          </w:p>
        </w:tc>
      </w:tr>
      <w:tr w:rsidR="669B50B1" w14:paraId="17ECD59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9CC28F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F47D5EE" w14:textId="096279E1" w:rsidR="669B50B1" w:rsidRDefault="669B50B1" w:rsidP="002D5F16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27783176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1FF6162" w14:textId="047B24A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3FAA7AD" w14:textId="309CA26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9FFA6AE" w14:textId="5AF99E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63B851D" w14:textId="3092879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FA4B9B" w14:textId="0C81D63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7D6840" w14:textId="21507AD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11AD07" w14:textId="4C91075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E770EF9" w14:textId="2DC28BC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C56355" w14:textId="6190AC0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6E0C716" w14:textId="6FB6BCD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0275E7D" w14:textId="359FEA9A" w:rsidR="669B50B1" w:rsidRDefault="669B50B1" w:rsidP="00C66AD6">
            <w:pPr>
              <w:pStyle w:val="Normal0"/>
              <w:jc w:val="center"/>
            </w:pPr>
          </w:p>
        </w:tc>
      </w:tr>
      <w:tr w:rsidR="669B50B1" w14:paraId="6DB15D3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5726F38" w14:textId="3EF29B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EB47C00" w14:textId="5FDD388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19ECDE" w14:textId="6D0866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2E1DE5" w14:textId="717D631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C8B6A6" w14:textId="0B3DE6C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817580" w14:textId="2DC43A5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32A7FB" w14:textId="7EE4E9E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2DADFB" w14:textId="234F93B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87D963" w14:textId="17773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343806" w14:textId="1A469E0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023F52" w14:textId="127574B9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4F1FA7" w14:textId="13A93597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83673B1" w14:textId="71470150" w:rsidR="669B50B1" w:rsidRDefault="669B50B1" w:rsidP="00C66AD6">
            <w:pPr>
              <w:pStyle w:val="Normal0"/>
              <w:jc w:val="center"/>
            </w:pPr>
          </w:p>
        </w:tc>
      </w:tr>
      <w:tr w:rsidR="669B50B1" w14:paraId="277FC5E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2B35C064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98DA6BD" w14:textId="715F81EB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3F0D2E" w14:textId="77488B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BF0F38" w14:textId="7118A7C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6C6340" w14:textId="01292DC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6DCEC7" w14:textId="51BF446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4EE293" w14:textId="25323A6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78E59B" w14:textId="5CF0542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996729" w14:textId="05524E8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8624C3" w14:textId="66ADAA8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A675D3" w14:textId="5023561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7AE2B2" w14:textId="3C84C1E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67B7B7" w14:textId="6E434CA9" w:rsidR="669B50B1" w:rsidRDefault="669B50B1" w:rsidP="00C66AD6">
            <w:pPr>
              <w:pStyle w:val="Normal0"/>
              <w:jc w:val="center"/>
            </w:pPr>
          </w:p>
        </w:tc>
      </w:tr>
      <w:tr w:rsidR="669B50B1" w14:paraId="2E7EF0C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383B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C386FC6" w14:textId="4332BD05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06F185" w14:textId="217062A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C0F76E7" w14:textId="6EC43E5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037E9F2" w14:textId="3FCAD3A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95E46BD" w14:textId="5B4F5B1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4D51CCA" w14:textId="133FED19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B8ABFA4" w14:textId="6A6F71B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270FB9" w14:textId="1BF406F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E4365D2" w14:textId="277EC62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ED0DA2" w14:textId="4AB1F33D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A01D0DA" w14:textId="045D4B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F70F02" w14:textId="00FFC25F" w:rsidR="669B50B1" w:rsidRDefault="669B50B1" w:rsidP="00C66AD6">
            <w:pPr>
              <w:pStyle w:val="Normal0"/>
              <w:jc w:val="center"/>
            </w:pPr>
          </w:p>
        </w:tc>
      </w:tr>
      <w:tr w:rsidR="669B50B1" w14:paraId="58699BF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9663C7E" w14:textId="5CC3D72F" w:rsidR="669B50B1" w:rsidRDefault="669B50B1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59BD265" w14:textId="373D2573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Outcome 1.3: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ED3B7F" w14:textId="5CF892C1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2719CF" w14:textId="41C879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A4E040" w14:textId="360C963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E9EF5E" w14:textId="4F61AFD6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791719" w14:textId="0E89D95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C056F" w14:textId="7E8EF1EF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810C96" w14:textId="4C38010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2A1CF1" w14:textId="0785E927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0F3E2B6" w14:textId="42CB0F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EF1FFD" w14:textId="04571A2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5E86E4" w14:textId="04573CFD" w:rsidR="669B50B1" w:rsidRDefault="669B50B1" w:rsidP="00C66AD6">
            <w:pPr>
              <w:pStyle w:val="Normal0"/>
              <w:jc w:val="center"/>
            </w:pPr>
          </w:p>
        </w:tc>
      </w:tr>
      <w:tr w:rsidR="669B50B1" w14:paraId="7A3960D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4A23BCB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3E2DAF0F" w14:textId="02DB34A6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2E2C32" w14:textId="0129ECEE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74396DB" w14:textId="7B350534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440A34" w14:textId="78FF2F55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7F17BEE" w14:textId="30D794E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DA135B7" w14:textId="04BA82CD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39B4974" w14:textId="576C417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D72C5A9" w14:textId="3E208DD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87B40BB" w14:textId="6750D68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9BC38F" w14:textId="4794C95C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E40837" w14:textId="6DF58333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A3CD0CC" w14:textId="5E0D0859" w:rsidR="669B50B1" w:rsidRDefault="669B50B1" w:rsidP="00C66AD6">
            <w:pPr>
              <w:pStyle w:val="Normal0"/>
              <w:jc w:val="center"/>
            </w:pPr>
          </w:p>
        </w:tc>
      </w:tr>
      <w:tr w:rsidR="669B50B1" w14:paraId="4CC8E78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31EEDF33" w14:textId="77777777" w:rsidR="009F006D" w:rsidRDefault="009F006D" w:rsidP="00C66AD6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D5F5711" w14:textId="11A054C2" w:rsidR="669B50B1" w:rsidRDefault="669B50B1" w:rsidP="002D5F16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Output 1.3.2: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EC4655" w14:textId="004EEC83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AA2EEA" w14:textId="11D9EABC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D4286DA" w14:textId="6A4070A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337B4A" w14:textId="6487480A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FE3B7" w14:textId="3B5F8062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9451E66" w14:textId="0D107490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3925862" w14:textId="7DF4B06B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154135" w14:textId="175D2818" w:rsidR="669B50B1" w:rsidRDefault="669B50B1" w:rsidP="00C66AD6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802B6" w14:textId="00975B31" w:rsidR="669B50B1" w:rsidRDefault="669B50B1" w:rsidP="00C66AD6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3DD2DE" w14:textId="20E7FA40" w:rsidR="669B50B1" w:rsidRDefault="669B50B1" w:rsidP="00C66AD6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60CD44" w14:textId="37CB91D1" w:rsidR="669B50B1" w:rsidRDefault="669B50B1" w:rsidP="00C66AD6">
            <w:pPr>
              <w:pStyle w:val="Normal0"/>
              <w:jc w:val="center"/>
            </w:pPr>
          </w:p>
        </w:tc>
      </w:tr>
      <w:bookmarkEnd w:id="0"/>
      <w:tr w:rsidR="006E52A4" w14:paraId="753D447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6CD2FCE8" w14:textId="04411A5A" w:rsidR="006E52A4" w:rsidRDefault="5F179AC8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OBJECTIVE </w:t>
            </w:r>
            <w:commentRangeStart w:id="3"/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2</w:t>
            </w:r>
            <w:commentRangeEnd w:id="3"/>
            <w:r w:rsidR="00A9220F">
              <w:rPr>
                <w:rStyle w:val="CommentReference"/>
                <w:lang w:bidi="ar-SA"/>
              </w:rPr>
              <w:commentReference w:id="3"/>
            </w:r>
            <w:r w:rsidRPr="27783176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4EB39C23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798B7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3E8FBAC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0BD75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5106F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85DE5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72AFA5EA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577CFAF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0B3CFF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D3EC79F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C7CE6E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36B5A7B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B79D19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6B6A76C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6E5AAF5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80585B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6E82AC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3BDF7F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9DDEF3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22F8EF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758D509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95A3C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5C4650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7A651B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13E797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72FF50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1EF36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01114A9E" w14:textId="05D09D65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6832B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6D78F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C721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6B1A5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DDCE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3801D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AE1C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A47F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208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10B385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7C4514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BE1C148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0EB95B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77E619DE" w14:textId="4EBF19BF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7B634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9D01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5509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4C30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E5B07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AEE14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B052EC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E0FF0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2A4B53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3C8DA9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77BED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C73F73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EC0CC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56DB4A7" w14:textId="34E0931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CB837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234D76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03857F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C93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64228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31D6E0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B12494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915B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E64D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1F6BA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72C81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AA7FC9A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7E014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A892227" w14:textId="74517DBC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F01D8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BAA1C2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8063ED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A657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26AA69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86FC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9A32A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96FF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C728A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6F4BF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C1E62C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D9C153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99278E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334673E" w14:textId="556B46A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C699A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45E21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FF82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392D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A883B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4D16D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712E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8088E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43BD1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B9627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040E0E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A5A414F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7E6B40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48952A3D" w14:textId="6B680270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D823A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814DA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317D88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DA8D6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6FAAD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9FAE98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DEBD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11624C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98E2E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A36B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54E82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2188D519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3884F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F52B5F6" w14:textId="78DAA45A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1B69D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DB773C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E0A4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212D5B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79D3E1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64FC0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25B7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07B38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F7EB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15234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1F7266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D5C169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963E2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8024C3E" w14:textId="0E176C2B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339CD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14FE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E7E2EB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D3254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44B00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C6D354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A14B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E484C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BC6B9A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CE3DE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A6E4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18272B7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169B04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2E9CC3E0" w14:textId="3871C471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2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F133CA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00B53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D84892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08E4FA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933D4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1A34E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114A43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FEB98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4A6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CEA366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36CDCF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0DE4C0E" w14:textId="77777777" w:rsidTr="564B9594">
        <w:trPr>
          <w:trHeight w:val="345"/>
        </w:trPr>
        <w:tc>
          <w:tcPr>
            <w:tcW w:w="14755" w:type="dxa"/>
            <w:gridSpan w:val="13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nil"/>
            </w:tcBorders>
            <w:shd w:val="clear" w:color="auto" w:fill="D9E1F2"/>
            <w:vAlign w:val="bottom"/>
          </w:tcPr>
          <w:p w14:paraId="2B8C4FCE" w14:textId="22B5F2CA" w:rsidR="006E52A4" w:rsidRDefault="006E52A4">
            <w:pPr>
              <w:pStyle w:val="Normal0"/>
              <w:rPr>
                <w:rFonts w:ascii="Calibri" w:eastAsia="Calibri" w:hAnsi="Calibri" w:cs="Calibri"/>
                <w:sz w:val="26"/>
                <w:szCs w:val="26"/>
              </w:rPr>
            </w:pPr>
            <w:r w:rsidRPr="669B50B1"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OBJECTIVE</w:t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 xml:space="preserve"> </w:t>
            </w:r>
            <w:commentRangeStart w:id="4"/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3</w:t>
            </w:r>
            <w:commentRangeEnd w:id="4"/>
            <w:r w:rsidR="00A9220F">
              <w:rPr>
                <w:rStyle w:val="CommentReference"/>
                <w:lang w:bidi="ar-SA"/>
              </w:rPr>
              <w:commentReference w:id="4"/>
            </w:r>
            <w:r>
              <w:rPr>
                <w:rFonts w:asciiTheme="minorHAnsi" w:eastAsiaTheme="minorEastAsia" w:hAnsiTheme="minorHAnsi" w:cstheme="minorBidi"/>
                <w:color w:val="000000" w:themeColor="text1"/>
                <w:sz w:val="26"/>
                <w:szCs w:val="26"/>
              </w:rPr>
              <w:t>:</w:t>
            </w:r>
          </w:p>
        </w:tc>
      </w:tr>
      <w:tr w:rsidR="006E52A4" w14:paraId="31EFDE78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B18941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Activity</w:t>
            </w:r>
          </w:p>
        </w:tc>
        <w:tc>
          <w:tcPr>
            <w:tcW w:w="2417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8F642D8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Outcome/Output Indicator Description</w:t>
            </w:r>
          </w:p>
        </w:tc>
        <w:tc>
          <w:tcPr>
            <w:tcW w:w="1715" w:type="dxa"/>
            <w:vMerge w:val="restart"/>
            <w:tcBorders>
              <w:top w:val="nil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A6F486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Data Collection Method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2A39CC39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1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65C65A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2</w:t>
            </w:r>
          </w:p>
          <w:p w14:paraId="21B45AF6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F12580D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3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620" w:type="dxa"/>
            <w:gridSpan w:val="2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DC8A58B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Q</w:t>
            </w:r>
            <w:r>
              <w:rPr>
                <w:rFonts w:ascii="Calibri" w:eastAsia="Calibri" w:hAnsi="Calibri" w:cs="Calibri"/>
                <w:color w:val="000000" w:themeColor="text1"/>
              </w:rPr>
              <w:t>4</w:t>
            </w:r>
            <w:r>
              <w:rPr>
                <w:rFonts w:ascii="Calibri" w:eastAsia="Calibri" w:hAnsi="Calibri" w:cs="Calibri"/>
                <w:color w:val="000000" w:themeColor="text1"/>
              </w:rPr>
              <w:br/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Month-Month</w:t>
            </w:r>
          </w:p>
        </w:tc>
        <w:tc>
          <w:tcPr>
            <w:tcW w:w="1013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5838F87" w14:textId="77777777" w:rsidR="006E52A4" w:rsidRDefault="006E52A4">
            <w:pPr>
              <w:pStyle w:val="Normal0"/>
              <w:jc w:val="center"/>
              <w:rPr>
                <w:rFonts w:ascii="Calibri" w:eastAsia="Calibri" w:hAnsi="Calibri" w:cs="Calibri"/>
                <w:color w:val="000000" w:themeColor="text1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 xml:space="preserve">Total </w:t>
            </w:r>
            <w:r>
              <w:rPr>
                <w:rFonts w:ascii="Calibri" w:eastAsia="Calibri" w:hAnsi="Calibri" w:cs="Calibri"/>
                <w:color w:val="000000" w:themeColor="text1"/>
              </w:rPr>
              <w:t xml:space="preserve">Target </w:t>
            </w:r>
            <w:r w:rsidRPr="669B50B1">
              <w:rPr>
                <w:rFonts w:ascii="Calibri" w:eastAsia="Calibri" w:hAnsi="Calibri" w:cs="Calibri"/>
                <w:color w:val="000000" w:themeColor="text1"/>
              </w:rPr>
              <w:t>Achieved</w:t>
            </w:r>
          </w:p>
        </w:tc>
        <w:tc>
          <w:tcPr>
            <w:tcW w:w="1147" w:type="dxa"/>
            <w:vMerge w:val="restart"/>
            <w:tcBorders>
              <w:top w:val="nil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325F334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% of Target Achieved</w:t>
            </w:r>
          </w:p>
        </w:tc>
      </w:tr>
      <w:tr w:rsidR="006E52A4" w14:paraId="61CCBB0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5A366D7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vMerge/>
            <w:vAlign w:val="center"/>
          </w:tcPr>
          <w:p w14:paraId="75137B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715" w:type="dxa"/>
            <w:vMerge/>
            <w:vAlign w:val="center"/>
          </w:tcPr>
          <w:p w14:paraId="07647A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34B71721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EFF228E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4CDD8C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6A52F9A2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C3FA20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038C3A3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1CB601CF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Target</w:t>
            </w: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shd w:val="clear" w:color="auto" w:fill="D9D9D9" w:themeFill="background1" w:themeFillShade="D9"/>
            <w:vAlign w:val="center"/>
          </w:tcPr>
          <w:p w14:paraId="0D702185" w14:textId="77777777" w:rsidR="006E52A4" w:rsidRDefault="006E52A4">
            <w:pPr>
              <w:pStyle w:val="Normal0"/>
              <w:jc w:val="center"/>
            </w:pPr>
            <w:r w:rsidRPr="669B50B1">
              <w:rPr>
                <w:rFonts w:ascii="Calibri" w:eastAsia="Calibri" w:hAnsi="Calibri" w:cs="Calibri"/>
                <w:color w:val="000000" w:themeColor="text1"/>
              </w:rPr>
              <w:t>Actual</w:t>
            </w:r>
          </w:p>
        </w:tc>
        <w:tc>
          <w:tcPr>
            <w:tcW w:w="1013" w:type="dxa"/>
            <w:vMerge/>
            <w:vAlign w:val="center"/>
          </w:tcPr>
          <w:p w14:paraId="21C29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vMerge/>
            <w:vAlign w:val="center"/>
          </w:tcPr>
          <w:p w14:paraId="41868C9A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4758B2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62FAF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6E5FE43A" w14:textId="6D2D37AF" w:rsidR="006E52A4" w:rsidRDefault="006E52A4">
            <w:pPr>
              <w:pStyle w:val="Normal0"/>
              <w:rPr>
                <w:rFonts w:ascii="Quattrocento Sans" w:eastAsia="Quattrocento Sans" w:hAnsi="Quattrocento Sans" w:cs="Quattrocento Sans"/>
                <w:i/>
                <w:iCs/>
                <w:color w:val="767171" w:themeColor="background2" w:themeShade="80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37C9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8F2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511C37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58478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6046A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268953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131F47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7B5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D708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38022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5B1E39B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663AC82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1C68027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5D33DBB5" w14:textId="6E1E067C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0A35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70732B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31AF2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F1A7EF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685519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39837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8A40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CABF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02639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56DAF8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BF37887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3939CCA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8DDCC6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7FF812DD" w14:textId="3F01C7C2" w:rsidR="006E52A4" w:rsidRDefault="006E52A4">
            <w:pPr>
              <w:pStyle w:val="Normal0"/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.1.2: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AF89B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E5F2C6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4388BA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0852134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FBB736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547D92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0620A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C49FF9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DDE0C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A929ED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5E52A46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3F81E4C2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0F2D7A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5F4845E9" w14:textId="7175A9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AEDB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926BD6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3BCEA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77316F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5459E3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D431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9873C5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421EE2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B947B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302497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9C96D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0EDE2144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531CF0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12DF1BC1" w14:textId="2F2BE03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4386C3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39B6C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CA49FE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298561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92A6D2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BAADDC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50B800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53C3B5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2BCDFB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2DFD71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04B2BD9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880F426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7AAEE3D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</w:tcPr>
          <w:p w14:paraId="2268EEBB" w14:textId="41F02A6D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.2.2: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E9B343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132E988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D9EC45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EDE3DA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3EEF1A0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5C6AF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623D036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59B7B32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761806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72875B4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4DC4F893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178537A6" w14:textId="77777777" w:rsidTr="564B9594">
        <w:trPr>
          <w:trHeight w:val="488"/>
        </w:trPr>
        <w:tc>
          <w:tcPr>
            <w:tcW w:w="1983" w:type="dxa"/>
            <w:vMerge w:val="restart"/>
            <w:tcBorders>
              <w:top w:val="single" w:sz="4" w:space="0" w:color="000000" w:themeColor="text1"/>
              <w:left w:val="single" w:sz="4" w:space="0" w:color="000000" w:themeColor="text1"/>
              <w:bottom w:val="nil"/>
              <w:right w:val="single" w:sz="4" w:space="0" w:color="000000" w:themeColor="text1"/>
            </w:tcBorders>
            <w:vAlign w:val="center"/>
          </w:tcPr>
          <w:p w14:paraId="262319F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shd w:val="clear" w:color="auto" w:fill="F2F2F2" w:themeFill="background1" w:themeFillShade="F2"/>
          </w:tcPr>
          <w:p w14:paraId="2BA8E3FD" w14:textId="31C3A433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Outcome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93F3C0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873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EC675C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EA0B4CD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4644D2B8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54CA2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4DC87A0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B4BBAD9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4BF9BC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4B8988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8BF8CB0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43482C71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6CB48A8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653287B3" w14:textId="5A9D1592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.3.1: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E8CBC36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81D49D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6A5CDD5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D66EB2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6188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7ABE1DD7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A8BB9A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D5E92A4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002C55E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3FE92F5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FCA69C2" w14:textId="77777777" w:rsidR="006E52A4" w:rsidRDefault="006E52A4">
            <w:pPr>
              <w:pStyle w:val="Normal0"/>
              <w:jc w:val="center"/>
            </w:pPr>
          </w:p>
        </w:tc>
      </w:tr>
      <w:tr w:rsidR="006E52A4" w14:paraId="5B1892CE" w14:textId="77777777" w:rsidTr="564B9594">
        <w:trPr>
          <w:trHeight w:val="488"/>
        </w:trPr>
        <w:tc>
          <w:tcPr>
            <w:tcW w:w="1983" w:type="dxa"/>
            <w:vMerge/>
            <w:vAlign w:val="center"/>
          </w:tcPr>
          <w:p w14:paraId="42DDB35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241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</w:tcPr>
          <w:p w14:paraId="4E368EC3" w14:textId="67D6F18E" w:rsidR="006E52A4" w:rsidRDefault="006E52A4">
            <w:pPr>
              <w:pStyle w:val="Normal0"/>
            </w:pP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 xml:space="preserve">Output </w:t>
            </w:r>
            <w:r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3</w:t>
            </w:r>
            <w:r w:rsidRPr="669B50B1">
              <w:rPr>
                <w:rFonts w:ascii="Calibri" w:eastAsia="Calibri" w:hAnsi="Calibri" w:cs="Calibri"/>
                <w:color w:val="000000" w:themeColor="text1"/>
                <w:sz w:val="22"/>
                <w:szCs w:val="22"/>
              </w:rPr>
              <w:t>.3.2:</w:t>
            </w:r>
          </w:p>
        </w:tc>
        <w:tc>
          <w:tcPr>
            <w:tcW w:w="1715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0FAD7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A7EE49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114EC7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2AC183F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CF0DE5E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8FA01B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3FDEB1F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F31F0C3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810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59EE1CEA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013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1ED82011" w14:textId="77777777" w:rsidR="006E52A4" w:rsidRDefault="006E52A4">
            <w:pPr>
              <w:pStyle w:val="Normal0"/>
              <w:jc w:val="center"/>
            </w:pPr>
          </w:p>
        </w:tc>
        <w:tc>
          <w:tcPr>
            <w:tcW w:w="1147" w:type="dxa"/>
            <w:tcBorders>
              <w:top w:val="single" w:sz="4" w:space="0" w:color="000000" w:themeColor="text1"/>
              <w:left w:val="single" w:sz="4" w:space="0" w:color="000000" w:themeColor="text1"/>
              <w:bottom w:val="single" w:sz="4" w:space="0" w:color="000000" w:themeColor="text1"/>
              <w:right w:val="single" w:sz="4" w:space="0" w:color="000000" w:themeColor="text1"/>
            </w:tcBorders>
            <w:vAlign w:val="center"/>
          </w:tcPr>
          <w:p w14:paraId="6452E498" w14:textId="77777777" w:rsidR="006E52A4" w:rsidRDefault="006E52A4">
            <w:pPr>
              <w:pStyle w:val="Normal0"/>
              <w:jc w:val="center"/>
            </w:pPr>
          </w:p>
        </w:tc>
      </w:tr>
    </w:tbl>
    <w:p w14:paraId="0000026B" w14:textId="77777777" w:rsidR="009F006D" w:rsidRDefault="009F006D" w:rsidP="669B50B1">
      <w:pPr>
        <w:pStyle w:val="Normal0"/>
        <w:pBdr>
          <w:top w:val="nil"/>
          <w:left w:val="nil"/>
          <w:bottom w:val="nil"/>
          <w:right w:val="nil"/>
          <w:between w:val="nil"/>
        </w:pBdr>
        <w:rPr>
          <w:rFonts w:cs="Times New Roman"/>
          <w:color w:val="000000"/>
          <w:sz w:val="20"/>
          <w:szCs w:val="20"/>
        </w:rPr>
      </w:pPr>
    </w:p>
    <w:sectPr w:rsidR="009F006D">
      <w:pgSz w:w="15840" w:h="12240" w:orient="landscape"/>
      <w:pgMar w:top="720" w:right="720" w:bottom="720" w:left="720" w:header="720" w:footer="720" w:gutter="0"/>
      <w:cols w:space="72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comment w:id="1" w:author="User" w:date="2022-06-23T13:47:00Z" w:initials="MASJ">
    <w:p w14:paraId="31C465F4" w14:textId="49D442F9" w:rsidR="006E2C57" w:rsidRDefault="006E2C57" w:rsidP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audience</w:t>
      </w:r>
      <w:r w:rsidR="00A9220F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.</w:t>
      </w:r>
    </w:p>
    <w:p w14:paraId="3C03961E" w14:textId="56881B7B" w:rsidR="006E2C57" w:rsidRDefault="006E2C57">
      <w:pPr>
        <w:pStyle w:val="CommentText"/>
      </w:pPr>
    </w:p>
  </w:comment>
  <w:comment w:id="2" w:author="User" w:date="2022-06-23T13:47:00Z" w:initials="MASJ">
    <w:p w14:paraId="79D1C8A5" w14:textId="1506BAF0" w:rsidR="006E2C57" w:rsidRDefault="006E2C57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  <w:r>
        <w:t>.</w:t>
      </w:r>
    </w:p>
  </w:comment>
  <w:comment w:id="3" w:author="User" w:date="2022-06-23T13:48:00Z" w:initials="MASJ">
    <w:p w14:paraId="335A03E6" w14:textId="00AF24FA" w:rsidR="00A9220F" w:rsidRDefault="00A9220F">
      <w:pPr>
        <w:pStyle w:val="CommentText"/>
      </w:pP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  <w:comment w:id="4" w:author="User" w:date="2022-06-23T13:47:00Z" w:initials="MASJ">
    <w:p w14:paraId="6F1A1A1A" w14:textId="0AC143FD" w:rsidR="00A9220F" w:rsidRDefault="00A9220F">
      <w:pPr>
        <w:pStyle w:val="CommentText"/>
      </w:pPr>
      <w:r>
        <w:rPr>
          <w:rStyle w:val="CommentReference"/>
        </w:rPr>
        <w:annotationRef/>
      </w:r>
      <w:r>
        <w:rPr>
          <w:rStyle w:val="CommentReference"/>
        </w:rPr>
        <w:annotationRef/>
      </w:r>
      <w:r>
        <w:rPr>
          <w:rStyle w:val="CommentReference"/>
        </w:rPr>
        <w:annotationRef/>
      </w:r>
      <w:r w:rsidRPr="669B50B1">
        <w:rPr>
          <w:rFonts w:ascii="Quattrocento Sans" w:eastAsia="Quattrocento Sans" w:hAnsi="Quattrocento Sans" w:cs="Quattrocento Sans"/>
          <w:i/>
          <w:iCs/>
          <w:color w:val="767171" w:themeColor="background2" w:themeShade="80"/>
          <w:sz w:val="18"/>
          <w:szCs w:val="18"/>
        </w:rPr>
        <w:t>Copy and paste from the chosen Notice of Funding Opportunity project objective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commentEx w15:paraId="3C03961E" w15:done="0"/>
  <w15:commentEx w15:paraId="79D1C8A5" w15:done="0"/>
  <w15:commentEx w15:paraId="335A03E6" w15:done="0"/>
  <w15:commentEx w15:paraId="6F1A1A1A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ex:commentExtensible w16cex:durableId="265EED55" w16cex:dateUtc="2022-06-23T17:47:00Z"/>
  <w16cex:commentExtensible w16cex:durableId="265EED72" w16cex:dateUtc="2022-06-23T17:47:00Z"/>
  <w16cex:commentExtensible w16cex:durableId="265EED9A" w16cex:dateUtc="2022-06-23T17:48:00Z"/>
  <w16cex:commentExtensible w16cex:durableId="265EED8E" w16cex:dateUtc="2022-06-23T17:47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6cid:commentId w16cid:paraId="3C03961E" w16cid:durableId="265EED55"/>
  <w16cid:commentId w16cid:paraId="79D1C8A5" w16cid:durableId="265EED72"/>
  <w16cid:commentId w16cid:paraId="335A03E6" w16cid:durableId="265EED9A"/>
  <w16cid:commentId w16cid:paraId="6F1A1A1A" w16cid:durableId="265EED8E"/>
</w16cid:commentsIds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75FD56C" w14:textId="77777777" w:rsidR="00F74875" w:rsidRDefault="00F74875">
      <w:r>
        <w:separator/>
      </w:r>
    </w:p>
  </w:endnote>
  <w:endnote w:type="continuationSeparator" w:id="0">
    <w:p w14:paraId="31334B80" w14:textId="77777777" w:rsidR="00F74875" w:rsidRDefault="00F74875">
      <w:r>
        <w:continuationSeparator/>
      </w:r>
    </w:p>
  </w:endnote>
  <w:endnote w:type="continuationNotice" w:id="1">
    <w:p w14:paraId="2AA04825" w14:textId="77777777" w:rsidR="00F74875" w:rsidRDefault="00F7487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F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1" w14:textId="2E7AA99D" w:rsidR="009F006D" w:rsidRDefault="00C70F57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jc w:val="right"/>
      <w:rPr>
        <w:rFonts w:cs="Times New Roman"/>
        <w:color w:val="000000"/>
      </w:rPr>
    </w:pPr>
    <w:r>
      <w:rPr>
        <w:rFonts w:cs="Times New Roman"/>
        <w:color w:val="000000"/>
      </w:rPr>
      <w:fldChar w:fldCharType="begin"/>
    </w:r>
    <w:r>
      <w:rPr>
        <w:rFonts w:cs="Times New Roman"/>
        <w:color w:val="000000"/>
      </w:rPr>
      <w:instrText>PAGE</w:instrText>
    </w:r>
    <w:r>
      <w:rPr>
        <w:rFonts w:cs="Times New Roman"/>
        <w:color w:val="000000"/>
      </w:rPr>
      <w:fldChar w:fldCharType="separate"/>
    </w:r>
    <w:r w:rsidR="008900DC">
      <w:rPr>
        <w:rFonts w:cs="Times New Roman"/>
        <w:noProof/>
        <w:color w:val="000000"/>
      </w:rPr>
      <w:t>1</w:t>
    </w:r>
    <w:r>
      <w:rPr>
        <w:rFonts w:cs="Times New Roman"/>
        <w:color w:val="000000"/>
      </w:rPr>
      <w:fldChar w:fldCharType="end"/>
    </w:r>
    <w:r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hidden="0" allowOverlap="1" wp14:anchorId="65040FD5" wp14:editId="07777777">
              <wp:simplePos x="0" y="0"/>
              <wp:positionH relativeFrom="column">
                <wp:posOffset>215900</wp:posOffset>
              </wp:positionH>
              <wp:positionV relativeFrom="paragraph">
                <wp:posOffset>0</wp:posOffset>
              </wp:positionV>
              <wp:extent cx="7781925" cy="466725"/>
              <wp:effectExtent l="0" t="0" r="0" b="0"/>
              <wp:wrapNone/>
              <wp:docPr id="1276606947" name="Rectangle 1276606947" descr="{&quot;HashCode&quot;:549228713,&quot;Height&quot;:9999999.0,&quot;Width&quot;:9999999.0,&quot;Placement&quot;:&quot;Footer&quot;,&quot;Index&quot;:&quot;Primary&quot;,&quot;Section&quot;:1,&quot;Top&quot;:0.0,&quot;Left&quot;:0.0}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1459800" y="3551400"/>
                        <a:ext cx="7772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72A6659" w14:textId="77777777" w:rsidR="009F006D" w:rsidRDefault="009F006D">
                          <w:pPr>
                            <w:pStyle w:val="Normal0"/>
                            <w:jc w:val="center"/>
                            <w:textDirection w:val="btLr"/>
                          </w:pPr>
                        </w:p>
                      </w:txbxContent>
                    </wps:txbx>
                    <wps:bodyPr spcFirstLastPara="1" wrap="square" lIns="91425" tIns="0" rIns="91425" bIns="0" anchor="ctr" anchorCtr="0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rect w14:anchorId="65040FD5" id="Rectangle 1276606947" o:spid="_x0000_s1026" alt="{&quot;HashCode&quot;:549228713,&quot;Height&quot;:9999999.0,&quot;Width&quot;:9999999.0,&quot;Placement&quot;:&quot;Footer&quot;,&quot;Index&quot;:&quot;Primary&quot;,&quot;Section&quot;:1,&quot;Top&quot;:0.0,&quot;Left&quot;:0.0}" style="position:absolute;left:0;text-align:left;margin-left:17pt;margin-top:0;width:612.75pt;height:36.75pt;z-index:25165824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0KGNtgEAAFQDAAAOAAAAZHJzL2Uyb0RvYy54bWysU8Fu2zAMvQ/YPwi6L7azeGmNOMWwIsOA&#10;YgvQ9QMUWYoFyJJGKrHz96OUtOnW27ALTVLE4+MjvbqbBsuOCtB41/JqVnKmnPSdcfuWP/3cfLjh&#10;DKNwnbDeqZafFPK79ft3qzE0au57bzsFjEAcNmNoeR9jaIoCZa8GgTMflKNH7WEQkULYFx2IkdAH&#10;W8zL8lMxeugCeKkQKXt/fuTrjK+1kvGH1qgisy0nbjFbyHaXbLFeiWYPIvRGXmiIf2AxCOOo6QvU&#10;vYiCHcC8gRqMBI9ex5n0Q+G1NlLlGWiaqvxrmsdeBJVnIXEwvMiE/w9Wfj8+hi2QDGPABslNU0wa&#10;hvQlfmyitS7q25uS5Du1/GNdVwvys3BqikxSwXK5nKckk1SxqJe0mVRQXJECYPyq/MCS03KgxWS9&#10;xPEB47n0uSQ1dn5jrM09rPsjQZgpU1zpJi9Ou4mqk7vz3WkLDIPcGOr1IDBuBdBSK85GWnTL8ddB&#10;gOLMfnOk5G21mNd0GTmgEeB1dvecFU72nu5GRuDsHHyJ+Y7O7D4fotcmT3IlcaFJq8taXM4s3cbr&#10;OFddf4b1bwAAAP//AwBQSwMEFAAGAAgAAAAhAMUPlm/eAAAABwEAAA8AAABkcnMvZG93bnJldi54&#10;bWxMj8FOwzAQRO9I/IO1SFwQdWgxhZBNBZV6qhRB2w9wYzeOsNdR7DTh73FP9LLSaEYzb4vV5Cw7&#10;6z60nhCeZhkwTbVXLTUIh/3m8RVYiJKUtJ40wq8OsCpvbwqZKz/Stz7vYsNSCYVcIpgYu5zzUBvt&#10;ZJj5TlPyTr53MibZN1z1ckzlzvJ5lr1wJ1tKC0Z2em10/bMbHII42e2nGNZfVWvUdr+pxv6hGhHv&#10;76aPd2BRT/E/DBf8hA5lYjr6gVRgFmHxnF6JCOle3Ll4E8COCMuFAF4W/Jq//AMAAP//AwBQSwEC&#10;LQAUAAYACAAAACEAtoM4kv4AAADhAQAAEwAAAAAAAAAAAAAAAAAAAAAAW0NvbnRlbnRfVHlwZXNd&#10;LnhtbFBLAQItABQABgAIAAAAIQA4/SH/1gAAAJQBAAALAAAAAAAAAAAAAAAAAC8BAABfcmVscy8u&#10;cmVsc1BLAQItABQABgAIAAAAIQCJ0KGNtgEAAFQDAAAOAAAAAAAAAAAAAAAAAC4CAABkcnMvZTJv&#10;RG9jLnhtbFBLAQItABQABgAIAAAAIQDFD5Zv3gAAAAcBAAAPAAAAAAAAAAAAAAAAABAEAABkcnMv&#10;ZG93bnJldi54bWxQSwUGAAAAAAQABADzAAAAGwUAAAAA&#10;" filled="f" stroked="f">
              <v:textbox inset="2.53958mm,0,2.53958mm,0">
                <w:txbxContent>
                  <w:p w14:paraId="672A6659" w14:textId="77777777" w:rsidR="009F006D" w:rsidRDefault="009F006D">
                    <w:pPr>
                      <w:pStyle w:val="Normal0"/>
                      <w:jc w:val="center"/>
                      <w:textDirection w:val="btLr"/>
                    </w:pPr>
                  </w:p>
                </w:txbxContent>
              </v:textbox>
            </v:rect>
          </w:pict>
        </mc:Fallback>
      </mc:AlternateContent>
    </w:r>
  </w:p>
  <w:p w14:paraId="00000272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70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EE4521D" w14:textId="77777777" w:rsidR="00F74875" w:rsidRDefault="00F74875">
      <w:r>
        <w:separator/>
      </w:r>
    </w:p>
  </w:footnote>
  <w:footnote w:type="continuationSeparator" w:id="0">
    <w:p w14:paraId="6406B663" w14:textId="77777777" w:rsidR="00F74875" w:rsidRDefault="00F74875">
      <w:r>
        <w:continuationSeparator/>
      </w:r>
    </w:p>
  </w:footnote>
  <w:footnote w:type="continuationNotice" w:id="1">
    <w:p w14:paraId="5AC567C1" w14:textId="77777777" w:rsidR="00F74875" w:rsidRDefault="00F74875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D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C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00026E" w14:textId="77777777" w:rsidR="009F006D" w:rsidRDefault="009F006D">
    <w:pPr>
      <w:pStyle w:val="Normal0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rPr>
        <w:rFonts w:cs="Times New Roman"/>
        <w:color w:val="00000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76E1EDA"/>
    <w:multiLevelType w:val="multilevel"/>
    <w:tmpl w:val="97C6127E"/>
    <w:lvl w:ilvl="0">
      <w:start w:val="1"/>
      <w:numFmt w:val="decimal"/>
      <w:pStyle w:val="heading10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Letter"/>
      <w:pStyle w:val="heading20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1" w15:restartNumberingAfterBreak="0">
    <w:nsid w:val="3CE132EC"/>
    <w:multiLevelType w:val="hybridMultilevel"/>
    <w:tmpl w:val="692C1936"/>
    <w:lvl w:ilvl="0" w:tplc="8A928E3A">
      <w:start w:val="1"/>
      <w:numFmt w:val="decimal"/>
      <w:lvlText w:val="%1."/>
      <w:lvlJc w:val="left"/>
      <w:pPr>
        <w:ind w:left="720" w:hanging="360"/>
      </w:pPr>
    </w:lvl>
    <w:lvl w:ilvl="1" w:tplc="DEB8E9F2">
      <w:start w:val="1"/>
      <w:numFmt w:val="lowerLetter"/>
      <w:lvlText w:val="%2."/>
      <w:lvlJc w:val="left"/>
      <w:pPr>
        <w:ind w:left="1440" w:hanging="360"/>
      </w:pPr>
    </w:lvl>
    <w:lvl w:ilvl="2" w:tplc="A0EAD042">
      <w:start w:val="1"/>
      <w:numFmt w:val="lowerRoman"/>
      <w:lvlText w:val="%3."/>
      <w:lvlJc w:val="right"/>
      <w:pPr>
        <w:ind w:left="2160" w:hanging="180"/>
      </w:pPr>
    </w:lvl>
    <w:lvl w:ilvl="3" w:tplc="1374BE40">
      <w:start w:val="1"/>
      <w:numFmt w:val="decimal"/>
      <w:lvlText w:val="%4."/>
      <w:lvlJc w:val="left"/>
      <w:pPr>
        <w:ind w:left="2880" w:hanging="360"/>
      </w:pPr>
    </w:lvl>
    <w:lvl w:ilvl="4" w:tplc="3A94A6D8">
      <w:start w:val="1"/>
      <w:numFmt w:val="lowerLetter"/>
      <w:lvlText w:val="%5."/>
      <w:lvlJc w:val="left"/>
      <w:pPr>
        <w:ind w:left="3600" w:hanging="360"/>
      </w:pPr>
    </w:lvl>
    <w:lvl w:ilvl="5" w:tplc="33E2D632">
      <w:start w:val="1"/>
      <w:numFmt w:val="lowerRoman"/>
      <w:lvlText w:val="%6."/>
      <w:lvlJc w:val="right"/>
      <w:pPr>
        <w:ind w:left="4320" w:hanging="180"/>
      </w:pPr>
    </w:lvl>
    <w:lvl w:ilvl="6" w:tplc="BF187664">
      <w:start w:val="1"/>
      <w:numFmt w:val="decimal"/>
      <w:lvlText w:val="%7."/>
      <w:lvlJc w:val="left"/>
      <w:pPr>
        <w:ind w:left="5040" w:hanging="360"/>
      </w:pPr>
    </w:lvl>
    <w:lvl w:ilvl="7" w:tplc="70EED426">
      <w:start w:val="1"/>
      <w:numFmt w:val="lowerLetter"/>
      <w:lvlText w:val="%8."/>
      <w:lvlJc w:val="left"/>
      <w:pPr>
        <w:ind w:left="5760" w:hanging="360"/>
      </w:pPr>
    </w:lvl>
    <w:lvl w:ilvl="8" w:tplc="701A2F8C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6A2C78D7"/>
    <w:multiLevelType w:val="hybridMultilevel"/>
    <w:tmpl w:val="4A96C606"/>
    <w:lvl w:ilvl="0" w:tplc="8480896A">
      <w:start w:val="1"/>
      <w:numFmt w:val="decimal"/>
      <w:lvlText w:val="%1."/>
      <w:lvlJc w:val="left"/>
      <w:pPr>
        <w:ind w:left="720" w:hanging="360"/>
      </w:pPr>
    </w:lvl>
    <w:lvl w:ilvl="1" w:tplc="10F00BD2">
      <w:start w:val="1"/>
      <w:numFmt w:val="lowerLetter"/>
      <w:lvlText w:val="%2."/>
      <w:lvlJc w:val="left"/>
      <w:pPr>
        <w:ind w:left="1440" w:hanging="360"/>
      </w:pPr>
    </w:lvl>
    <w:lvl w:ilvl="2" w:tplc="F042AA88">
      <w:start w:val="1"/>
      <w:numFmt w:val="lowerRoman"/>
      <w:lvlText w:val="%3."/>
      <w:lvlJc w:val="right"/>
      <w:pPr>
        <w:ind w:left="2160" w:hanging="180"/>
      </w:pPr>
    </w:lvl>
    <w:lvl w:ilvl="3" w:tplc="94E48F7E">
      <w:start w:val="1"/>
      <w:numFmt w:val="decimal"/>
      <w:lvlText w:val="%4."/>
      <w:lvlJc w:val="left"/>
      <w:pPr>
        <w:ind w:left="2880" w:hanging="360"/>
      </w:pPr>
    </w:lvl>
    <w:lvl w:ilvl="4" w:tplc="3EAEE234">
      <w:start w:val="1"/>
      <w:numFmt w:val="lowerLetter"/>
      <w:lvlText w:val="%5."/>
      <w:lvlJc w:val="left"/>
      <w:pPr>
        <w:ind w:left="3600" w:hanging="360"/>
      </w:pPr>
    </w:lvl>
    <w:lvl w:ilvl="5" w:tplc="96B8B9D8">
      <w:start w:val="1"/>
      <w:numFmt w:val="lowerRoman"/>
      <w:lvlText w:val="%6."/>
      <w:lvlJc w:val="right"/>
      <w:pPr>
        <w:ind w:left="4320" w:hanging="180"/>
      </w:pPr>
    </w:lvl>
    <w:lvl w:ilvl="6" w:tplc="4B42B79C">
      <w:start w:val="1"/>
      <w:numFmt w:val="decimal"/>
      <w:lvlText w:val="%7."/>
      <w:lvlJc w:val="left"/>
      <w:pPr>
        <w:ind w:left="5040" w:hanging="360"/>
      </w:pPr>
    </w:lvl>
    <w:lvl w:ilvl="7" w:tplc="787E1072">
      <w:start w:val="1"/>
      <w:numFmt w:val="lowerLetter"/>
      <w:lvlText w:val="%8."/>
      <w:lvlJc w:val="left"/>
      <w:pPr>
        <w:ind w:left="5760" w:hanging="360"/>
      </w:pPr>
    </w:lvl>
    <w:lvl w:ilvl="8" w:tplc="2940DAAE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6C652E24"/>
    <w:multiLevelType w:val="hybridMultilevel"/>
    <w:tmpl w:val="FFFFFFFF"/>
    <w:lvl w:ilvl="0" w:tplc="AF4C8164">
      <w:start w:val="1"/>
      <w:numFmt w:val="decimal"/>
      <w:lvlText w:val="%1."/>
      <w:lvlJc w:val="left"/>
      <w:pPr>
        <w:ind w:left="720" w:hanging="360"/>
      </w:pPr>
    </w:lvl>
    <w:lvl w:ilvl="1" w:tplc="57B4F496">
      <w:start w:val="1"/>
      <w:numFmt w:val="lowerLetter"/>
      <w:lvlText w:val="%2."/>
      <w:lvlJc w:val="left"/>
      <w:pPr>
        <w:ind w:left="1440" w:hanging="360"/>
      </w:pPr>
    </w:lvl>
    <w:lvl w:ilvl="2" w:tplc="B3321716">
      <w:start w:val="1"/>
      <w:numFmt w:val="lowerRoman"/>
      <w:lvlText w:val="%3."/>
      <w:lvlJc w:val="right"/>
      <w:pPr>
        <w:ind w:left="2160" w:hanging="180"/>
      </w:pPr>
    </w:lvl>
    <w:lvl w:ilvl="3" w:tplc="2788DAB2">
      <w:start w:val="1"/>
      <w:numFmt w:val="decimal"/>
      <w:lvlText w:val="%4."/>
      <w:lvlJc w:val="left"/>
      <w:pPr>
        <w:ind w:left="2880" w:hanging="360"/>
      </w:pPr>
    </w:lvl>
    <w:lvl w:ilvl="4" w:tplc="80F4A672">
      <w:start w:val="1"/>
      <w:numFmt w:val="lowerLetter"/>
      <w:lvlText w:val="%5."/>
      <w:lvlJc w:val="left"/>
      <w:pPr>
        <w:ind w:left="3600" w:hanging="360"/>
      </w:pPr>
    </w:lvl>
    <w:lvl w:ilvl="5" w:tplc="F98ACD14">
      <w:start w:val="1"/>
      <w:numFmt w:val="lowerRoman"/>
      <w:lvlText w:val="%6."/>
      <w:lvlJc w:val="right"/>
      <w:pPr>
        <w:ind w:left="4320" w:hanging="180"/>
      </w:pPr>
    </w:lvl>
    <w:lvl w:ilvl="6" w:tplc="F5345EE6">
      <w:start w:val="1"/>
      <w:numFmt w:val="decimal"/>
      <w:lvlText w:val="%7."/>
      <w:lvlJc w:val="left"/>
      <w:pPr>
        <w:ind w:left="5040" w:hanging="360"/>
      </w:pPr>
    </w:lvl>
    <w:lvl w:ilvl="7" w:tplc="0750D45E">
      <w:start w:val="1"/>
      <w:numFmt w:val="lowerLetter"/>
      <w:lvlText w:val="%8."/>
      <w:lvlJc w:val="left"/>
      <w:pPr>
        <w:ind w:left="5760" w:hanging="360"/>
      </w:pPr>
    </w:lvl>
    <w:lvl w:ilvl="8" w:tplc="B6740F3C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75E81B91"/>
    <w:multiLevelType w:val="hybridMultilevel"/>
    <w:tmpl w:val="75EAEE0E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5" w15:restartNumberingAfterBreak="0">
    <w:nsid w:val="7A992001"/>
    <w:multiLevelType w:val="hybridMultilevel"/>
    <w:tmpl w:val="468E3F2A"/>
    <w:lvl w:ilvl="0" w:tplc="1D4E9F88">
      <w:start w:val="1"/>
      <w:numFmt w:val="decimal"/>
      <w:lvlText w:val="%1."/>
      <w:lvlJc w:val="left"/>
      <w:pPr>
        <w:ind w:left="720" w:hanging="360"/>
      </w:pPr>
    </w:lvl>
    <w:lvl w:ilvl="1" w:tplc="BCA22CEE">
      <w:start w:val="1"/>
      <w:numFmt w:val="lowerLetter"/>
      <w:lvlText w:val="%2."/>
      <w:lvlJc w:val="left"/>
      <w:pPr>
        <w:ind w:left="1440" w:hanging="360"/>
      </w:pPr>
    </w:lvl>
    <w:lvl w:ilvl="2" w:tplc="31EA6142">
      <w:start w:val="1"/>
      <w:numFmt w:val="lowerRoman"/>
      <w:lvlText w:val="%3."/>
      <w:lvlJc w:val="right"/>
      <w:pPr>
        <w:ind w:left="2160" w:hanging="180"/>
      </w:pPr>
    </w:lvl>
    <w:lvl w:ilvl="3" w:tplc="C0D2ED60">
      <w:start w:val="1"/>
      <w:numFmt w:val="decimal"/>
      <w:lvlText w:val="%4."/>
      <w:lvlJc w:val="left"/>
      <w:pPr>
        <w:ind w:left="2880" w:hanging="360"/>
      </w:pPr>
    </w:lvl>
    <w:lvl w:ilvl="4" w:tplc="0AF001D4">
      <w:start w:val="1"/>
      <w:numFmt w:val="lowerLetter"/>
      <w:lvlText w:val="%5."/>
      <w:lvlJc w:val="left"/>
      <w:pPr>
        <w:ind w:left="3600" w:hanging="360"/>
      </w:pPr>
    </w:lvl>
    <w:lvl w:ilvl="5" w:tplc="5D4CB1EC">
      <w:start w:val="1"/>
      <w:numFmt w:val="lowerRoman"/>
      <w:lvlText w:val="%6."/>
      <w:lvlJc w:val="right"/>
      <w:pPr>
        <w:ind w:left="4320" w:hanging="180"/>
      </w:pPr>
    </w:lvl>
    <w:lvl w:ilvl="6" w:tplc="36D61462">
      <w:start w:val="1"/>
      <w:numFmt w:val="decimal"/>
      <w:lvlText w:val="%7."/>
      <w:lvlJc w:val="left"/>
      <w:pPr>
        <w:ind w:left="5040" w:hanging="360"/>
      </w:pPr>
    </w:lvl>
    <w:lvl w:ilvl="7" w:tplc="4FD06B14">
      <w:start w:val="1"/>
      <w:numFmt w:val="lowerLetter"/>
      <w:lvlText w:val="%8."/>
      <w:lvlJc w:val="left"/>
      <w:pPr>
        <w:ind w:left="5760" w:hanging="360"/>
      </w:pPr>
    </w:lvl>
    <w:lvl w:ilvl="8" w:tplc="3BC8B9E8">
      <w:start w:val="1"/>
      <w:numFmt w:val="lowerRoman"/>
      <w:lvlText w:val="%9."/>
      <w:lvlJc w:val="right"/>
      <w:pPr>
        <w:ind w:left="6480" w:hanging="180"/>
      </w:pPr>
    </w:lvl>
  </w:abstractNum>
  <w:num w:numId="1" w16cid:durableId="796877850">
    <w:abstractNumId w:val="3"/>
  </w:num>
  <w:num w:numId="2" w16cid:durableId="668564315">
    <w:abstractNumId w:val="1"/>
  </w:num>
  <w:num w:numId="3" w16cid:durableId="1578857579">
    <w:abstractNumId w:val="2"/>
  </w:num>
  <w:num w:numId="4" w16cid:durableId="657609448">
    <w:abstractNumId w:val="0"/>
  </w:num>
  <w:num w:numId="5" w16cid:durableId="464084337">
    <w:abstractNumId w:val="4"/>
  </w:num>
  <w:num w:numId="6" w16cid:durableId="835001391">
    <w:abstractNumId w:val="5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15:person w15:author="User">
    <w15:presenceInfo w15:providerId="None" w15:userId="User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90"/>
  <w:proofState w:spelling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F006D"/>
    <w:rsid w:val="000316D5"/>
    <w:rsid w:val="00190B04"/>
    <w:rsid w:val="001A220B"/>
    <w:rsid w:val="001A418A"/>
    <w:rsid w:val="00220A83"/>
    <w:rsid w:val="00234B33"/>
    <w:rsid w:val="00270AFE"/>
    <w:rsid w:val="00281BA1"/>
    <w:rsid w:val="002825FA"/>
    <w:rsid w:val="002D5F16"/>
    <w:rsid w:val="002F4548"/>
    <w:rsid w:val="00301576"/>
    <w:rsid w:val="00307E08"/>
    <w:rsid w:val="003258DF"/>
    <w:rsid w:val="0033214C"/>
    <w:rsid w:val="0033424B"/>
    <w:rsid w:val="00373830"/>
    <w:rsid w:val="003A036F"/>
    <w:rsid w:val="003A07AC"/>
    <w:rsid w:val="003C5FD2"/>
    <w:rsid w:val="003D12FD"/>
    <w:rsid w:val="004230B2"/>
    <w:rsid w:val="0043662E"/>
    <w:rsid w:val="00446071"/>
    <w:rsid w:val="00462179"/>
    <w:rsid w:val="004D6C78"/>
    <w:rsid w:val="00562862"/>
    <w:rsid w:val="005B6DD4"/>
    <w:rsid w:val="00657D95"/>
    <w:rsid w:val="006932D0"/>
    <w:rsid w:val="006A1500"/>
    <w:rsid w:val="006E2C57"/>
    <w:rsid w:val="006E52A4"/>
    <w:rsid w:val="006E7560"/>
    <w:rsid w:val="00721533"/>
    <w:rsid w:val="00731284"/>
    <w:rsid w:val="0077308D"/>
    <w:rsid w:val="007A56EC"/>
    <w:rsid w:val="007A7988"/>
    <w:rsid w:val="007D5B1C"/>
    <w:rsid w:val="007E0AE6"/>
    <w:rsid w:val="007E444A"/>
    <w:rsid w:val="00844E04"/>
    <w:rsid w:val="00845819"/>
    <w:rsid w:val="00867114"/>
    <w:rsid w:val="008900DC"/>
    <w:rsid w:val="008C2CBF"/>
    <w:rsid w:val="008E3ACE"/>
    <w:rsid w:val="008F275A"/>
    <w:rsid w:val="00912F61"/>
    <w:rsid w:val="0092602E"/>
    <w:rsid w:val="0099771C"/>
    <w:rsid w:val="009A38F4"/>
    <w:rsid w:val="009F006D"/>
    <w:rsid w:val="00A1286C"/>
    <w:rsid w:val="00A34065"/>
    <w:rsid w:val="00A424A9"/>
    <w:rsid w:val="00A67854"/>
    <w:rsid w:val="00A9220F"/>
    <w:rsid w:val="00B10545"/>
    <w:rsid w:val="00B132C7"/>
    <w:rsid w:val="00B92C46"/>
    <w:rsid w:val="00BD29D9"/>
    <w:rsid w:val="00C3448C"/>
    <w:rsid w:val="00C51F07"/>
    <w:rsid w:val="00C66AD6"/>
    <w:rsid w:val="00C70F57"/>
    <w:rsid w:val="00CB166C"/>
    <w:rsid w:val="00CC61E7"/>
    <w:rsid w:val="00D25005"/>
    <w:rsid w:val="00D32CE6"/>
    <w:rsid w:val="00D62D6A"/>
    <w:rsid w:val="00D62F06"/>
    <w:rsid w:val="00DB7151"/>
    <w:rsid w:val="00DD271D"/>
    <w:rsid w:val="00DE5386"/>
    <w:rsid w:val="00EA3C6F"/>
    <w:rsid w:val="00F045C5"/>
    <w:rsid w:val="00F1032F"/>
    <w:rsid w:val="00F14566"/>
    <w:rsid w:val="00F74875"/>
    <w:rsid w:val="00F91C43"/>
    <w:rsid w:val="00F96098"/>
    <w:rsid w:val="00FE5C09"/>
    <w:rsid w:val="00FF2BCE"/>
    <w:rsid w:val="01592E42"/>
    <w:rsid w:val="02A52D47"/>
    <w:rsid w:val="0359DCF8"/>
    <w:rsid w:val="05C85A69"/>
    <w:rsid w:val="0645FB30"/>
    <w:rsid w:val="0666E944"/>
    <w:rsid w:val="0EE4493F"/>
    <w:rsid w:val="10E0A069"/>
    <w:rsid w:val="1170EFA4"/>
    <w:rsid w:val="11C2857A"/>
    <w:rsid w:val="11CFDA43"/>
    <w:rsid w:val="128D3ACA"/>
    <w:rsid w:val="1484B66C"/>
    <w:rsid w:val="181AB2E8"/>
    <w:rsid w:val="18F532CC"/>
    <w:rsid w:val="194B5674"/>
    <w:rsid w:val="19B68349"/>
    <w:rsid w:val="1C10E91F"/>
    <w:rsid w:val="1CD34E04"/>
    <w:rsid w:val="1E404F44"/>
    <w:rsid w:val="1FDC1FA5"/>
    <w:rsid w:val="237C672B"/>
    <w:rsid w:val="23EFC254"/>
    <w:rsid w:val="2470452C"/>
    <w:rsid w:val="26969CCF"/>
    <w:rsid w:val="274CDD5A"/>
    <w:rsid w:val="27783176"/>
    <w:rsid w:val="27FA15C7"/>
    <w:rsid w:val="28E8ADBB"/>
    <w:rsid w:val="2914822B"/>
    <w:rsid w:val="291A0BC9"/>
    <w:rsid w:val="292499A5"/>
    <w:rsid w:val="2C43120A"/>
    <w:rsid w:val="2D85E66D"/>
    <w:rsid w:val="2F894D4D"/>
    <w:rsid w:val="30E2515B"/>
    <w:rsid w:val="32A585F9"/>
    <w:rsid w:val="3303F2C8"/>
    <w:rsid w:val="354AF7C5"/>
    <w:rsid w:val="36F4CB59"/>
    <w:rsid w:val="370B3BC7"/>
    <w:rsid w:val="376AEEAA"/>
    <w:rsid w:val="380087B9"/>
    <w:rsid w:val="38A70C28"/>
    <w:rsid w:val="3AC60C2D"/>
    <w:rsid w:val="3D17FCAC"/>
    <w:rsid w:val="414BA893"/>
    <w:rsid w:val="4277BA2A"/>
    <w:rsid w:val="47EA2DB6"/>
    <w:rsid w:val="4874D567"/>
    <w:rsid w:val="4A0BE3E6"/>
    <w:rsid w:val="4E11033E"/>
    <w:rsid w:val="4FD6083F"/>
    <w:rsid w:val="50C2B28D"/>
    <w:rsid w:val="51402A6B"/>
    <w:rsid w:val="518039CC"/>
    <w:rsid w:val="51B1EB98"/>
    <w:rsid w:val="564B9594"/>
    <w:rsid w:val="5871D0D4"/>
    <w:rsid w:val="589DA544"/>
    <w:rsid w:val="58BA1305"/>
    <w:rsid w:val="5B4E6F3C"/>
    <w:rsid w:val="5C125CEE"/>
    <w:rsid w:val="5DD43879"/>
    <w:rsid w:val="5F179AC8"/>
    <w:rsid w:val="625EE1F9"/>
    <w:rsid w:val="6393FAD4"/>
    <w:rsid w:val="65DC7761"/>
    <w:rsid w:val="669B50B1"/>
    <w:rsid w:val="68333414"/>
    <w:rsid w:val="68E039B0"/>
    <w:rsid w:val="6AEBF5A4"/>
    <w:rsid w:val="6C17DA72"/>
    <w:rsid w:val="6C87C605"/>
    <w:rsid w:val="76C0AA78"/>
    <w:rsid w:val="779E459D"/>
    <w:rsid w:val="78514564"/>
    <w:rsid w:val="78D0A590"/>
    <w:rsid w:val="7980A084"/>
    <w:rsid w:val="7B79E531"/>
    <w:rsid w:val="7D3C7745"/>
    <w:rsid w:val="7D4DDA5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8CF70DB"/>
  <w15:docId w15:val="{6875D3AA-74E1-BE4E-B31C-8D6FB5EF8B6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="Times New Roman" w:hAnsi="Times New Roman" w:cs="Times New Roman"/>
        <w:sz w:val="24"/>
        <w:szCs w:val="24"/>
        <w:lang w:val="en-US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uiPriority w:val="9"/>
    <w:qFormat/>
    <w:pPr>
      <w:keepNext/>
      <w:spacing w:before="360" w:after="240"/>
      <w:ind w:left="360" w:hanging="360"/>
      <w:outlineLvl w:val="0"/>
    </w:pPr>
    <w:rPr>
      <w:rFonts w:ascii="Gill Sans" w:eastAsia="Gill Sans" w:hAnsi="Gill Sans" w:cs="Gill Sans"/>
      <w:smallCaps/>
      <w:color w:val="002A6C"/>
      <w:sz w:val="40"/>
      <w:szCs w:val="40"/>
    </w:rPr>
  </w:style>
  <w:style w:type="paragraph" w:styleId="Heading2">
    <w:name w:val="heading 2"/>
    <w:basedOn w:val="Normal"/>
    <w:next w:val="Normal"/>
    <w:uiPriority w:val="9"/>
    <w:semiHidden/>
    <w:unhideWhenUsed/>
    <w:qFormat/>
    <w:pPr>
      <w:keepNext/>
      <w:spacing w:before="240" w:after="240"/>
      <w:ind w:left="432" w:hanging="432"/>
      <w:outlineLvl w:val="1"/>
    </w:pPr>
    <w:rPr>
      <w:rFonts w:ascii="Gill Sans" w:eastAsia="Gill Sans" w:hAnsi="Gill Sans" w:cs="Gill Sans"/>
      <w:color w:val="002A6C"/>
      <w:sz w:val="28"/>
      <w:szCs w:val="28"/>
    </w:rPr>
  </w:style>
  <w:style w:type="paragraph" w:styleId="Heading3">
    <w:name w:val="heading 3"/>
    <w:basedOn w:val="Normal"/>
    <w:next w:val="Normal"/>
    <w:uiPriority w:val="9"/>
    <w:semiHidden/>
    <w:unhideWhenUsed/>
    <w:qFormat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"/>
    <w:next w:val="Normal"/>
    <w:uiPriority w:val="9"/>
    <w:semiHidden/>
    <w:unhideWhenUsed/>
    <w:qFormat/>
    <w:pPr>
      <w:keepNext/>
      <w:keepLines/>
      <w:spacing w:before="240" w:after="40"/>
      <w:outlineLvl w:val="3"/>
    </w:pPr>
    <w:rPr>
      <w:b/>
    </w:rPr>
  </w:style>
  <w:style w:type="paragraph" w:styleId="Heading5">
    <w:name w:val="heading 5"/>
    <w:basedOn w:val="Normal"/>
    <w:next w:val="Normal"/>
    <w:uiPriority w:val="9"/>
    <w:semiHidden/>
    <w:unhideWhenUsed/>
    <w:qFormat/>
    <w:pPr>
      <w:keepNext/>
      <w:keepLines/>
      <w:spacing w:before="220" w:after="40"/>
      <w:outlineLvl w:val="4"/>
    </w:pPr>
    <w:rPr>
      <w:b/>
      <w:sz w:val="22"/>
      <w:szCs w:val="22"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uiPriority w:val="10"/>
    <w:qFormat/>
    <w:pPr>
      <w:keepNext/>
      <w:keepLines/>
      <w:spacing w:before="480" w:after="120"/>
    </w:pPr>
    <w:rPr>
      <w:b/>
      <w:sz w:val="72"/>
      <w:szCs w:val="72"/>
    </w:rPr>
  </w:style>
  <w:style w:type="paragraph" w:customStyle="1" w:styleId="Normal0">
    <w:name w:val="Normal0"/>
    <w:qFormat/>
    <w:rsid w:val="00FA7638"/>
    <w:rPr>
      <w:rFonts w:cs="Angsana New"/>
    </w:rPr>
  </w:style>
  <w:style w:type="paragraph" w:customStyle="1" w:styleId="heading10">
    <w:name w:val="heading 10"/>
    <w:basedOn w:val="Normal0"/>
    <w:next w:val="Normal0"/>
    <w:link w:val="Heading1Char"/>
    <w:qFormat/>
    <w:rsid w:val="00FA7638"/>
    <w:pPr>
      <w:keepNext/>
      <w:numPr>
        <w:numId w:val="4"/>
      </w:numPr>
      <w:spacing w:before="360" w:after="240"/>
      <w:outlineLvl w:val="0"/>
    </w:pPr>
    <w:rPr>
      <w:rFonts w:ascii="Gill Sans MT" w:hAnsi="Gill Sans MT" w:cs="Tahoma"/>
      <w:caps/>
      <w:color w:val="002A6C"/>
      <w:sz w:val="40"/>
      <w:szCs w:val="40"/>
    </w:rPr>
  </w:style>
  <w:style w:type="paragraph" w:customStyle="1" w:styleId="heading20">
    <w:name w:val="heading 20"/>
    <w:basedOn w:val="Normal0"/>
    <w:next w:val="Normal0"/>
    <w:link w:val="Heading2Char"/>
    <w:qFormat/>
    <w:rsid w:val="00FA7638"/>
    <w:pPr>
      <w:keepNext/>
      <w:numPr>
        <w:ilvl w:val="1"/>
        <w:numId w:val="4"/>
      </w:numPr>
      <w:spacing w:before="240" w:after="240"/>
      <w:outlineLvl w:val="1"/>
    </w:pPr>
    <w:rPr>
      <w:rFonts w:ascii="Gill Sans MT" w:hAnsi="Gill Sans MT" w:cs="Times New Roman"/>
      <w:color w:val="002A6C"/>
      <w:sz w:val="28"/>
      <w:szCs w:val="28"/>
    </w:rPr>
  </w:style>
  <w:style w:type="table" w:customStyle="1" w:styleId="NormalTable0">
    <w:name w:val="Normal Table0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character" w:customStyle="1" w:styleId="Heading1Char">
    <w:name w:val="Heading 1 Char"/>
    <w:basedOn w:val="DefaultParagraphFont"/>
    <w:link w:val="heading10"/>
    <w:rsid w:val="00FA7638"/>
    <w:rPr>
      <w:rFonts w:ascii="Gill Sans MT" w:hAnsi="Gill Sans MT" w:cs="Tahoma"/>
      <w:caps/>
      <w:color w:val="002A6C"/>
      <w:sz w:val="40"/>
      <w:szCs w:val="40"/>
    </w:rPr>
  </w:style>
  <w:style w:type="character" w:customStyle="1" w:styleId="Heading2Char">
    <w:name w:val="Heading 2 Char"/>
    <w:basedOn w:val="DefaultParagraphFont"/>
    <w:link w:val="heading20"/>
    <w:rsid w:val="00FA7638"/>
    <w:rPr>
      <w:rFonts w:ascii="Gill Sans MT" w:eastAsia="Times New Roman" w:hAnsi="Gill Sans MT" w:cs="Times New Roman"/>
      <w:color w:val="002A6C"/>
      <w:sz w:val="28"/>
      <w:szCs w:val="28"/>
    </w:rPr>
  </w:style>
  <w:style w:type="character" w:styleId="CommentReference">
    <w:name w:val="annotation reference"/>
    <w:semiHidden/>
    <w:rsid w:val="00FA7638"/>
    <w:rPr>
      <w:sz w:val="16"/>
      <w:szCs w:val="18"/>
    </w:rPr>
  </w:style>
  <w:style w:type="paragraph" w:styleId="CommentText">
    <w:name w:val="annotation text"/>
    <w:basedOn w:val="Normal0"/>
    <w:link w:val="CommentTextChar"/>
    <w:semiHidden/>
    <w:rsid w:val="00FA7638"/>
    <w:rPr>
      <w:sz w:val="20"/>
      <w:szCs w:val="23"/>
    </w:rPr>
  </w:style>
  <w:style w:type="character" w:customStyle="1" w:styleId="CommentTextChar">
    <w:name w:val="Comment Text Char"/>
    <w:basedOn w:val="DefaultParagraphFont"/>
    <w:link w:val="CommentText"/>
    <w:semiHidden/>
    <w:rsid w:val="00FA7638"/>
    <w:rPr>
      <w:rFonts w:ascii="Times New Roman" w:eastAsia="Times New Roman" w:hAnsi="Times New Roman" w:cs="Angsana New"/>
      <w:sz w:val="20"/>
      <w:szCs w:val="23"/>
    </w:rPr>
  </w:style>
  <w:style w:type="paragraph" w:styleId="BodyText">
    <w:name w:val="Body Text"/>
    <w:basedOn w:val="Normal0"/>
    <w:link w:val="BodyTextChar"/>
    <w:rsid w:val="00FA7638"/>
    <w:pPr>
      <w:spacing w:after="220"/>
    </w:pPr>
    <w:rPr>
      <w:rFonts w:ascii="Calibri" w:hAnsi="Calibri" w:cs="Calibri"/>
      <w:sz w:val="22"/>
      <w:szCs w:val="22"/>
    </w:rPr>
  </w:style>
  <w:style w:type="character" w:customStyle="1" w:styleId="BodyTextChar">
    <w:name w:val="Body Text Char"/>
    <w:basedOn w:val="DefaultParagraphFont"/>
    <w:link w:val="BodyText"/>
    <w:rsid w:val="00FA7638"/>
    <w:rPr>
      <w:rFonts w:ascii="Calibri" w:eastAsia="Times New Roman" w:hAnsi="Calibri" w:cs="Calibri"/>
    </w:rPr>
  </w:style>
  <w:style w:type="table" w:styleId="TableGrid">
    <w:name w:val="Table Grid"/>
    <w:basedOn w:val="NormalTable0"/>
    <w:uiPriority w:val="39"/>
    <w:rsid w:val="00FA7638"/>
    <w:rPr>
      <w:rFonts w:cs="Angsana New"/>
      <w:sz w:val="20"/>
      <w:szCs w:val="20"/>
      <w:lang w:bidi="th-TH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0"/>
    <w:link w:val="BalloonTextChar"/>
    <w:uiPriority w:val="99"/>
    <w:semiHidden/>
    <w:unhideWhenUsed/>
    <w:rsid w:val="00FA7638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FA7638"/>
    <w:rPr>
      <w:rFonts w:ascii="Segoe UI" w:eastAsia="Times New Roman" w:hAnsi="Segoe UI" w:cs="Segoe UI"/>
      <w:sz w:val="18"/>
      <w:szCs w:val="18"/>
    </w:rPr>
  </w:style>
  <w:style w:type="paragraph" w:styleId="ListParagraph">
    <w:name w:val="List Paragraph"/>
    <w:basedOn w:val="Normal0"/>
    <w:uiPriority w:val="34"/>
    <w:qFormat/>
    <w:rsid w:val="004F15C0"/>
    <w:pPr>
      <w:ind w:left="720"/>
      <w:contextualSpacing/>
    </w:pPr>
  </w:style>
  <w:style w:type="paragraph" w:customStyle="1" w:styleId="Default">
    <w:name w:val="Default"/>
    <w:rsid w:val="00B70DF1"/>
    <w:pPr>
      <w:autoSpaceDE w:val="0"/>
      <w:autoSpaceDN w:val="0"/>
      <w:adjustRightInd w:val="0"/>
    </w:pPr>
    <w:rPr>
      <w:rFonts w:ascii="Roboto" w:hAnsi="Roboto" w:cs="Roboto"/>
      <w:color w:val="000000"/>
    </w:rPr>
  </w:style>
  <w:style w:type="paragraph" w:styleId="Header">
    <w:name w:val="header"/>
    <w:basedOn w:val="Normal0"/>
    <w:link w:val="Head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Footer">
    <w:name w:val="footer"/>
    <w:basedOn w:val="Normal0"/>
    <w:link w:val="FooterChar"/>
    <w:uiPriority w:val="99"/>
    <w:unhideWhenUsed/>
    <w:rsid w:val="00DC60F6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C60F6"/>
    <w:rPr>
      <w:rFonts w:ascii="Times New Roman" w:eastAsia="Times New Roman" w:hAnsi="Times New Roman" w:cs="Angsana New"/>
      <w:sz w:val="24"/>
      <w:szCs w:val="24"/>
    </w:rPr>
  </w:style>
  <w:style w:type="paragraph" w:styleId="Subtitle">
    <w:name w:val="Subtitle"/>
    <w:basedOn w:val="Normal0"/>
    <w:next w:val="Normal0"/>
    <w:uiPriority w:val="11"/>
    <w:qFormat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NormalTable0"/>
    <w:rPr>
      <w:sz w:val="20"/>
      <w:szCs w:val="20"/>
    </w:rPr>
    <w:tblPr>
      <w:tblStyleRowBandSize w:val="1"/>
      <w:tblStyleColBandSize w:val="1"/>
    </w:tbl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900DC"/>
    <w:rPr>
      <w:rFonts w:cs="Times New Roman"/>
      <w:b/>
      <w:bCs/>
      <w:szCs w:val="20"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900DC"/>
    <w:rPr>
      <w:rFonts w:ascii="Times New Roman" w:eastAsia="Times New Roman" w:hAnsi="Times New Roman" w:cs="Angsana New"/>
      <w:b/>
      <w:bCs/>
      <w:sz w:val="20"/>
      <w:szCs w:val="20"/>
    </w:rPr>
  </w:style>
  <w:style w:type="paragraph" w:styleId="Revision">
    <w:name w:val="Revision"/>
    <w:hidden/>
    <w:uiPriority w:val="99"/>
    <w:semiHidden/>
    <w:rsid w:val="00270AF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18" Type="http://schemas.openxmlformats.org/officeDocument/2006/relationships/comments" Target="comments.xml"/><Relationship Id="rId26" Type="http://schemas.openxmlformats.org/officeDocument/2006/relationships/customXml" Target="../customXml/item5.xml"/><Relationship Id="rId3" Type="http://schemas.openxmlformats.org/officeDocument/2006/relationships/customXml" Target="../customXml/item3.xml"/><Relationship Id="rId21" Type="http://schemas.microsoft.com/office/2018/08/relationships/commentsExtensible" Target="commentsExtensible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microsoft.com/office/2016/09/relationships/commentsIds" Target="commentsIds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png"/><Relationship Id="rId24" Type="http://schemas.openxmlformats.org/officeDocument/2006/relationships/glossaryDocument" Target="glossary/document.xml"/><Relationship Id="rId5" Type="http://schemas.openxmlformats.org/officeDocument/2006/relationships/numbering" Target="numbering.xml"/><Relationship Id="rId15" Type="http://schemas.openxmlformats.org/officeDocument/2006/relationships/footer" Target="footer2.xml"/><Relationship Id="rId23" Type="http://schemas.microsoft.com/office/2011/relationships/people" Target="people.xml"/><Relationship Id="rId10" Type="http://schemas.openxmlformats.org/officeDocument/2006/relationships/endnotes" Target="endnotes.xml"/><Relationship Id="rId19" Type="http://schemas.microsoft.com/office/2011/relationships/commentsExtended" Target="commentsExtended.xml"/><Relationship Id="rId22" Type="http://schemas.openxmlformats.org/officeDocument/2006/relationships/fontTable" Target="fontTable.xml"/><Relationship Id="rId9" Type="http://schemas.openxmlformats.org/officeDocument/2006/relationships/footnotes" Target="footnotes.xml"/><Relationship Id="rId14" Type="http://schemas.openxmlformats.org/officeDocument/2006/relationships/footer" Target="footer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DefaultPlaceholder_10818685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EFDBFE3-A245-4E79-BA22-698D995241F1}"/>
      </w:docPartPr>
      <w:docPartBody>
        <w:p w:rsidR="00C64DD0" w:rsidRDefault="00C64DD0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ill Sans">
    <w:altName w:val="Arial"/>
    <w:charset w:val="B1"/>
    <w:family w:val="swiss"/>
    <w:pitch w:val="variable"/>
    <w:sig w:usb0="80000A67" w:usb1="00000000" w:usb2="00000000" w:usb3="00000000" w:csb0="000001F7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Gill Sans MT">
    <w:panose1 w:val="020B0502020104020203"/>
    <w:charset w:val="00"/>
    <w:family w:val="swiss"/>
    <w:pitch w:val="variable"/>
    <w:sig w:usb0="00000007" w:usb1="00000000" w:usb2="00000000" w:usb3="00000000" w:csb0="00000003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Roboto">
    <w:charset w:val="00"/>
    <w:family w:val="auto"/>
    <w:pitch w:val="variable"/>
    <w:sig w:usb0="E00002FF" w:usb1="5000205B" w:usb2="0000002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Quattrocento Sans">
    <w:charset w:val="00"/>
    <w:family w:val="swiss"/>
    <w:pitch w:val="variable"/>
    <w:sig w:usb0="800000BF" w:usb1="4000005B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defaultTabStop w:val="720"/>
  <w:characterSpacingControl w:val="doNotCompress"/>
  <w:compat>
    <w:useFELayout/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C64DD0"/>
    <w:rsid w:val="0046722A"/>
    <w:rsid w:val="0084658B"/>
    <w:rsid w:val="00C64DD0"/>
    <w:rsid w:val="00CE282D"/>
    <w:rsid w:val="00F8405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/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jqaAKva9Zhli6aUN63PeMVt4mhJw==">AMUW2mVxiCdlxpowN8sgCWU0GEPE9RD08LwGKWnh5A//vicvcrLS+r1jQmtWGFDH7tkvK2bJ5OJoiHLVcmwCAsweT53txp8NXu9lUTJRbpTBybeur1tsj9byG+w93l1NSsEkXy8xiZzA/dEJSiGaEBMgAA/+w/+AKgkg8JBzPAM8/LCe7GcTeCV6yJ7LC++MS3kH1njDCsUo8XBNAS4t0ZEXwEizGlsQ7oj2XktGLguE3uILpJmAOJ/T/qubrXz/YOnQBwZ9A+aw0YeJTavNCnY/LK2gbg8RjkCjrn5eNXnjaDtzdJZa/GSlSywsB+usDHlMwZM7do1fllbyQrLuSb7kAcMc+KQmsrAscej0cB8YoBI4iF5G6iEbL7F7Pb9YMbvTNsNLY55pSt54QDjQf0Efrh3i+C8QFjCMpuZfodLX+6XaPV/5sjuORVMet7QE6FszCuG+h/j/TU6vZlj9QXQ6mD+DueM17QRRFagDsUvHrFq6Cx99A7VncehaJMJZuZrnef05G4rRtDI5siQ9MyHxC9m5rRk1JQARjIps9L+qcARtVqhId0WFoTzFLpcJWAtKbIb3ACsP0fj4s/l+/jL9ljXeYlyOnqYOXQY00WCFjFoop+w09v7O3cVHrjuX2H+dRPrniauNLqu40z4V0OM2RIIOndjuP9RyaA/JRvoVUOqb0yIoyWO3DZUbjJtRKEpZS2/SD2GQkX4LnwFpboIgYZe1vts8SxGwvE/SNY6siPfD9XZ05vvF2n2XdCr4AoBtoIGpK9ZqywONGzaJT6yz84M0aBJHiXMURH6nJ4mIZwBX3D0yU6TrM8JEwLkGEz3Ee+OOjypv74QYRjzWEYG0gkeoC//Ip2DHSuLLgvEKraD2sSy7DcWfotFy3o2ihvpjvPv8gbL3jvxwqCIQ6m5gYod/Idbti48ZXiCto8bxeFOZiCKfkYh+6Nu4rwjVHxs6+yH8elhIuiqeRVcqFYTo7uW+pxuC5NQwE+rCCIMJcibAVfHJt7N4PzF0NBk/2PJjzxopaeJPuGal6vqRo8KATthNu4m/Gd10gY0yGSC4nkoePa1Sx8kzukFCax2q7vofk0L1mPfxYHV1Ia8nNCG2pFV6sjtmNma7r80DPNohGCJA9keIl5SXyYWaieqyjj7aXJR6EzNiIl6kj9aviis7BrsL7ie+1f6rsTL5MHEZevrs3JPor+L+C1G1+4KDLGkxgh6D5iLOD87cC7mTSNkUUlgxQLrwNHD/pMVp1KGJanU5SA9EvX2avSfumkDvhWvxEllqFj1wfzKmlVV5XO4NiiodC48vK7/yVJ7kU3O/tylrxfYk4K5jP4SDTgp9P4nHX+c2i9Jl38oObqBerfxcflKjDz/CinFxOzhtWOw1GwVoAYe7mfcx2yRp2Uc1o4YggXpAia+e3jVSMHXb8tKltlWzB4XIiAN5Vl75VpX27ZiYVq3zdndBl4s8dR5QDZ21i1EoLtwcM9gd04mYOGxCt5T9G1uw25cDjAtCC1/Y5Hpb0oN6RNsgGnKnx/53G5rqAzT22I5rcX7yh1IRHXHxZ/o4Sp7aOEycmE9WDaW1h2y5SpBITrH9mEr21BIjax3QePpBQy2OVdCViJ5EDHBkCQf/WNl8WNOlGmnUR6elfuw4KYTX/U4jYbDJe74VrHr/N1KUY/iR9108bjKNaC1G9uihEO43BUfuedHgxLOO4SuG5Z5he1fVb/OVt7uigSd4uOcV+hXdXrI6eBY734xK/eA0GlBonuY9Jc9I/ApqaxwwTK0sdZr8tzbkmutJC2g5FdvpcZz7mKPrNlN0qJIA8fx7Pq4uvzpkguXs6aNBiz6G8bgUkjTmBQAnCAqRKiBaNgT+FtbYVryB8b8U/XgJMQV09/1tn7N+Y5k0FWaGHmy1LqH+c/l1IQ1XqiSQw19kHOl/l6zh+3cII/DHwNfTGc7Ys//x03HKqPyBho8tcJAb2GoqPfEdZXFPP+UAQpZlyNJ2Yw+/eBVfTU0u13zUEwcl8OVifT9mRYHgaX4vkXJNPxnUUiKvTvD9nhB5LajPh7tbf2aksRCw4yL2eeHnalfJW/ZuA7qhCX+pZ5UgI5fn+zylufR7oLysQqzWe4zawkVZAhCiZhWvjssaFsOYS+6HFcCwljdyOtnclppB8RJ68iBC0seiV9J1Qoy8aWk2DTJi6zvvrIVjD8s9dYqo8d4vKvU95puvdLoyU2wQ3TbjkujSdB+UCYD4ZBTqbuIEMdmnFsmorh5dn3ojAsjyFDSyf30zMSyeIm7g7LPLVWHPcstGnjiiu/d3+g1ZVuNvobAnevz5creghuyjkRGlTG/+CY17hwBVGCLvd8lsBVpI9b6TgRb4F79Ofbd5He8EwgZdvBK8OupoC8Kr2bOuJ8b3fGwuJQXqIGJbKD1J+lQ8N/9TjwmP7ywTNhey2ToICG73GTgDFHt5W3ibs7tjnEww+qlZzABiOU+9xesZB9hrGxpftoElieHFBUj1T8V+voRLoIyJxV97d/eZHWVVGAJH4rgiDdvP4P5F0IRDOqVlmCoh35NgLL602cL/Cmtf1+uEiasIejc+gMogTf4zZsR8/fo90XHAxDfvRzBdBhuHu8axxAl2mEL1aJXFpz0ZifjuEUDJhwfXODq193pPchuygBngHld6D0EBtSYzrAzcDtEU/cwYxJ0YGTQGbFbfSYHOyX63gJWvqkQIzJkcZUuMoG8tz46sStojlwPXBYdqYyy4iL3aH0GJnt+iEEfYAzqRKevaM/d2w2vx2obuVCUvESA8OAy6xkvWGfjK4EqE47ERvP8DYgf0wMPnhrdOwvKIDjtSRZx2k8RkjR6kq+xZyxMkHiiENWT/Q5pxf+YLvhwLl5h2yjrXdFIqeZWzHSgnQDQ+QjUF+1e/Le7mQ8WJXYvS0cR5aKVGETe8FT7hAjQjFV1WUd3+W6DeJF6Ji34yhDjEErQPBuoFLLpRvM6ZkDgGz46G+lPtkGUuBzbWkNbvaO/z+hURuJrOWcM3YcsZcAeS6B5q6pEcsivU3cAJBOPCaWwOrhmYMJCDAPtI8BuQz2JXWSH3WYMafHliXvFspfu08oyIT9F/xV5oDP0gKDVNpPJFvrW0EQcDTvOlZFuqJQzl9BL7DQpghmxOGTJ4CyhRo16uttPZxIIV6FgUw/Pt1jvb2I/nsn5U967pXQ2hNHh/lIqTT+t2GQJfOxnzOG3FbfQxezT7RZ2s4vnKgZf/sTqBdM6mZCUXFnpvp4g1cW17JBEG4PmRLbH6IaCPVhksgOoWVTxECunsaH+L3aNFBBVnHIfwQwLkW5DVFjUZ+SGgNvkclCIE4flvVwjqdpRjhA86Cx9IrJ6aaoR2HkWFO1xABoY2ODGD1Uf4kl6FM3+/NBEkSS6hlCxo7TXn+HeiDE0dWMRc5n9Fq+xsnM04LEeANDGqeeluSNLl06daNnneXDz4XV8QdB4V7SP8+Sqk1kGzpDQO+GdOMsDQjpipy0ySIwTL1T8CFo9ExznMWRmzZUzjKpDsBy9jBC5Fh4i4X27l4M+AKSLZciitjeriDTI82RtVJU3pukpsM32vhjcn8Ac328bX93yWMGCdyLgiFG2rDeyacuQroY0OwEWWPJSj6G1zWIEmpZGD5tsKBuNbGCwfVWuCfGu6vSqAteUSVvJzHPRfifQpEL8uzVsEmM1l2DT6JLfF6T3HXUVutTcktei+cIPzXU7WiuXxhWrZ57bb8rYxWijvCz6YcWe8pYvKX8LcO11rxAwDCIjvdhdgqLB+18T9Fwcz6sOzEvZnDi/Ck9YprDuoL7TgUPzlntfqtszNIOSB8SUt63pcIxK+F9hZSm2iDBO+7V4ukdXfNzUXOgmHhleVVZ6MRc6gVpfwIyqjmpwXQ5XrmPLPa1Fe8e/qJgbrFrHzxHkcynUbTBB/dB5ARMDWAkWFa+bxcxxwZ/MN2CmjVj98y5N+WixWMnn6hn3WfWBKQ5MIsCEZj48ETD5AXjIpRcqr/mbIpzGsnM7SdDWDDKOq+MJeXmZYoingtv0X2O3axlAtJNEIg6fYvvyZe1sgNOFigB1+tdOV+TrGJTwkyfXf/GOB+EV5/lUyrU8/8rDEkp9kY84djes3wWQ+gOa3/brUeBEAEEoRG00o28OiN3cOLhc0cgnROOXtrdGCBTfjCeXOeBUka81LqH7cYU5bYHpU8loGPIlbw70H6YkXJ5Iewn64Sv9fd+cunmL+lOTfFAiL5aKqxByIZJzecjUGGUrD6abX70bmjOQINgPTKHdpGGbA+5BKPK/phL+qVsaDAJg6ikB6hynVmTQQzkmjgsZF8e825Cl+l0hghxQ6FM5YGDo1QgfFyRV3hYMnolybHXaYuixKZ80Ha21CuI6TjOCJkImnB1PCzmF3TnzPXr753gDhIlnN0t/2DedmpN5mbkNTyFj0W7CbqYBHawko/8bUqwLPYnx0WXtVPTFI4uzQEoQtbwl7RH6i9BbLrXCVbLxdytTIPOKemSYD5WXab0NwXtUYbwpUmIFyAFuTvnu5PU9zeFeHz9kK467adFI08+KUgPJdltgf/cY2MN5bdkDlmrHXhLq76hg8ohugbaLhxG84ZXgHr6F8V5RI9jjU1f9/7ag05TkaTh4TNAIOBMunM9ZdmqUP8GjlICQ82/H2Qd4YoaROISrn0KBorDWcSWIPO92poyLSt4+8Se9l7YuDvLFHtUvOYiUYi3RceplfjquvpvQ4HzhMe+ClTN5o5tp8l49BUeTd5TGMU7Yr5RqKh53HGCRnO5bMzi5j7HBAGdqZmtfLwI9hkjAPnvgkm32K5a1cXkm5nij7yGaoc86QRSRvgjRGHoypcxntnxy4VkFwHLRvbGPxuPO4UzXhFbPcJZyoeFB/LPbxY/ytxYX1WQEJFCOfy/rpI+Pyk1QgHjJDDswPTpOusFwvVUszSCn6mBt0pIlBmRoFw4bqRNqTsDfftq+ObugfCkZCiaWTBolXdVrpUhCiVpBLRfIIPcEL9AZ68+FLMYXzrJMKr6703APfDUyCBIQlHlDyidRdVGlbn76qJErDxKsgLf3rchGOFlDxZ5NdqFBP4fdx0swbxgW2YQQzKWYUhPkrc/f7oGxcfACeOwaFG6rSsx8CYRzqpuZ/cT6kYYU9H+ZmeaknYUzCUYS8NS+/HFKSGsuL9k0QQMDnsUMtfN5YkQJkLZn/TRwvjlR43r/y8n7n12WqoSBggkG5PfyUsPZdqlj4puQ7ed703Nh6j5aCHjXyAN57NsO9HDBW/4CZMwnoP2V0jpp+8AIjdSBwP1LC+bHilpAx6EY+oWneVD/6fGXP2X4irvcDQV6uMypElBePLxBCT3ucX6TejT/jxT+gN2OlwWgKYQ4Qo4uS5pJ//BgaGWXiNLxN28w9ssqhGTIe21+UoQ0VOVAXTN3GJVbTiCL0h3YR58E1oMMtsMb6iweyGbyM9p6NDT6GkEinoFzUKRyFrzBofKccxT6Ldj85bGTSatdE3aaqm6WxPWmYd6rMEwRRu2GLNT55NU0KFWHtuGFxojuBCnbQf7G+xX7t+HTXLGjAUex/m4tcCNli9ZUpvCpvvIfAlAkyNIYiGhvyq9zLLqBPP5ANXrEvxyGPk+aO/l4IRjo4YATEgIyfjdjkH3HSUSrR1v4yQBGg3LO5sgrsfIcyDyYhItTQdYrhvEO/Ukkh1Ww/C6hyMsoV87iB/TTyJpQCRt5vB4WpNAvhO6Yokfqehg5a4zC97O/RXB9f2aFNAB0NFGGVlMMFJQCc62mQdTwINf8LdsuIEhoMCydoxlPXmmQmnqYwTR9OSMJtf7EQdfWr3LZEeGYgX5NIR8pPKWe7KWafPoyy/kW1kNZUPX4kakEgG9Ur8sW0F+6sbERA9uI=</go:docsCustomData>
</go:gDocsCustomXmlDataStorage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5b8b17a-7d7a-4225-9d9a-3d8ea979d1e5">
      <Terms xmlns="http://schemas.microsoft.com/office/infopath/2007/PartnerControls"/>
    </lcf76f155ced4ddcb4097134ff3c332f>
    <TaxCatchAll xmlns="37753154-e47b-45d3-bab3-a1d9422e8e7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4666EDDCCCD34885C1851A17070AE6" ma:contentTypeVersion="31" ma:contentTypeDescription="Create a new document." ma:contentTypeScope="" ma:versionID="ae16035800de205f6af9f5abec4552ad">
  <xsd:schema xmlns:xsd="http://www.w3.org/2001/XMLSchema" xmlns:xs="http://www.w3.org/2001/XMLSchema" xmlns:p="http://schemas.microsoft.com/office/2006/metadata/properties" xmlns:ns2="5aa5b4b8-3d8e-4bde-8c16-a557d563b24d" xmlns:ns3="61892a30-2f2e-46fe-837b-f9ea4b69f3d9" xmlns:ns4="08f5a76f-3e8c-4678-bdaa-fc54ff48d196" xmlns:ns5="89328f5f-093b-453a-9ca1-fbbf4ca4eb48" targetNamespace="http://schemas.microsoft.com/office/2006/metadata/properties" ma:root="true" ma:fieldsID="c173d82e70396ac0e89907a409ffc982" ns2:_="" ns3:_="" ns4:_="" ns5:_="">
    <xsd:import namespace="5aa5b4b8-3d8e-4bde-8c16-a557d563b24d"/>
    <xsd:import namespace="61892a30-2f2e-46fe-837b-f9ea4b69f3d9"/>
    <xsd:import namespace="08f5a76f-3e8c-4678-bdaa-fc54ff48d196"/>
    <xsd:import namespace="89328f5f-093b-453a-9ca1-fbbf4ca4eb48"/>
    <xsd:element name="properties">
      <xsd:complexType>
        <xsd:sequence>
          <xsd:element name="documentManagement">
            <xsd:complexType>
              <xsd:all>
                <xsd:element ref="ns2:Category" minOccurs="0"/>
                <xsd:element ref="ns2:Category_x003a_Long_x0020_Title" minOccurs="0"/>
                <xsd:element ref="ns2:Category_x003a_ID" minOccurs="0"/>
                <xsd:element ref="ns3:Grant_x0020_Type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5:SharedWithUsers" minOccurs="0"/>
                <xsd:element ref="ns5:SharedWithDetails" minOccurs="0"/>
                <xsd:element ref="ns4:MediaServiceGenerationTime" minOccurs="0"/>
                <xsd:element ref="ns4:MediaServiceEventHashCode" minOccurs="0"/>
                <xsd:element ref="ns2:_dlc_DocId" minOccurs="0"/>
                <xsd:element ref="ns2:_dlc_DocIdUrl" minOccurs="0"/>
                <xsd:element ref="ns2:_dlc_DocIdPersistId" minOccurs="0"/>
                <xsd:element ref="ns4:MediaServiceDateTaken" minOccurs="0"/>
                <xsd:element ref="ns4:MediaLengthInSeconds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5b4b8-3d8e-4bde-8c16-a557d563b24d" elementFormDefault="qualified">
    <xsd:import namespace="http://schemas.microsoft.com/office/2006/documentManagement/types"/>
    <xsd:import namespace="http://schemas.microsoft.com/office/infopath/2007/PartnerControls"/>
    <xsd:element name="Category" ma:index="8" nillable="true" ma:displayName="Category" ma:list="{86c3ae70-2986-41fa-8003-bfdd0018d92f}" ma:internalName="Category" ma:readOnly="false" ma:showField="Title" ma:web="89328f5f-093b-453a-9ca1-fbbf4ca4eb48">
      <xsd:simpleType>
        <xsd:restriction base="dms:Lookup"/>
      </xsd:simpleType>
    </xsd:element>
    <xsd:element name="Category_x003a_Long_x0020_Title" ma:index="9" nillable="true" ma:displayName="Category:Long Title" ma:list="{86c3ae70-2986-41fa-8003-bfdd0018d92f}" ma:internalName="Category_x003a_Long_x0020_Title" ma:readOnly="true" ma:showField="Long_x0020_Title" ma:web="89328f5f-093b-453a-9ca1-fbbf4ca4eb48">
      <xsd:simpleType>
        <xsd:restriction base="dms:Lookup"/>
      </xsd:simpleType>
    </xsd:element>
    <xsd:element name="Category_x003a_ID" ma:index="10" nillable="true" ma:displayName="Category:ID" ma:list="{86c3ae70-2986-41fa-8003-bfdd0018d92f}" ma:internalName="Category_x003a_ID" ma:readOnly="true" ma:showField="ID" ma:web="89328f5f-093b-453a-9ca1-fbbf4ca4eb48">
      <xsd:simpleType>
        <xsd:restriction base="dms:Lookup"/>
      </xsd:simpleType>
    </xsd:element>
    <xsd:element name="_dlc_DocId" ma:index="20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892a30-2f2e-46fe-837b-f9ea4b69f3d9" elementFormDefault="qualified">
    <xsd:import namespace="http://schemas.microsoft.com/office/2006/documentManagement/types"/>
    <xsd:import namespace="http://schemas.microsoft.com/office/infopath/2007/PartnerControls"/>
    <xsd:element name="Grant_x0020_Type" ma:index="11" nillable="true" ma:displayName="Grant Type" ma:internalName="Grant_x0020_Typ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FAAs"/>
                    <xsd:enumeration value="Individual NOA"/>
                    <xsd:enumeration value="Grants and Cooperative Agreements"/>
                    <xsd:enumeration value="Property Grants"/>
                    <xsd:enumeration value="Public International Orgs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f5a76f-3e8c-4678-bdaa-fc54ff48d1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328f5f-093b-453a-9ca1-fbbf4ca4eb4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926340DFC1DE419915453CC2070002" ma:contentTypeVersion="16" ma:contentTypeDescription="Create a new document." ma:contentTypeScope="" ma:versionID="35705f662a126c9bc32bab10174da0e0">
  <xsd:schema xmlns:xsd="http://www.w3.org/2001/XMLSchema" xmlns:xs="http://www.w3.org/2001/XMLSchema" xmlns:p="http://schemas.microsoft.com/office/2006/metadata/properties" xmlns:ns2="e5b8b17a-7d7a-4225-9d9a-3d8ea979d1e5" xmlns:ns3="37753154-e47b-45d3-bab3-a1d9422e8e72" targetNamespace="http://schemas.microsoft.com/office/2006/metadata/properties" ma:root="true" ma:fieldsID="b864c5a822ad8b996d90c9015e67ad51" ns2:_="" ns3:_="">
    <xsd:import namespace="e5b8b17a-7d7a-4225-9d9a-3d8ea979d1e5"/>
    <xsd:import namespace="37753154-e47b-45d3-bab3-a1d9422e8e7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8b17a-7d7a-4225-9d9a-3d8ea979d1e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10c4236b-c3ef-4727-9e6d-e99ea6baddd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753154-e47b-45d3-bab3-a1d9422e8e7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1ea0eb1c-0b9e-45c8-b71b-c1f8eb27caa2}" ma:internalName="TaxCatchAll" ma:showField="CatchAllData" ma:web="37753154-e47b-45d3-bab3-a1d9422e8e7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3004373A-95CA-48A4-9B09-C5B357BFBAC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74F2994-FC04-400C-81D6-D3044087361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4DEC4B-A90E-4631-B71E-BB06A8140F2E}"/>
</file>

<file path=customXml/itemProps5.xml><?xml version="1.0" encoding="utf-8"?>
<ds:datastoreItem xmlns:ds="http://schemas.openxmlformats.org/officeDocument/2006/customXml" ds:itemID="{FD0FF2A8-00A7-49BF-9602-F04DF0FFF90F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19</TotalTime>
  <Pages>5</Pages>
  <Words>695</Words>
  <Characters>3963</Characters>
  <Application>Microsoft Office Word</Application>
  <DocSecurity>0</DocSecurity>
  <Lines>33</Lines>
  <Paragraphs>9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Department of State</Company>
  <LinksUpToDate>false</LinksUpToDate>
  <CharactersWithSpaces>4649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Law, Tiffany N</dc:creator>
  <cp:keywords/>
  <cp:lastModifiedBy>User</cp:lastModifiedBy>
  <cp:revision>9</cp:revision>
  <dcterms:created xsi:type="dcterms:W3CDTF">2022-06-23T17:17:00Z</dcterms:created>
  <dcterms:modified xsi:type="dcterms:W3CDTF">2022-06-23T17:48:00Z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0x010100B0926340DFC1DE419915453CC2070002</vt:lpwstr>
  </property>
  <property fmtid="{D5CDD505-2E9C-101B-9397-08002B2CF9AE}" pid="3" name="MSIP_Label_1665d9ee-429a-4d5f-97cc-cfb56e044a6e_Enabled">
    <vt:lpwstr>true</vt:lpwstr>
  </property>
  <property fmtid="{D5CDD505-2E9C-101B-9397-08002B2CF9AE}" pid="4" name="MSIP_Label_1665d9ee-429a-4d5f-97cc-cfb56e044a6e_SetDate">
    <vt:lpwstr>2022-06-23T12:48:41Z</vt:lpwstr>
  </property>
  <property fmtid="{D5CDD505-2E9C-101B-9397-08002B2CF9AE}" pid="5" name="MSIP_Label_1665d9ee-429a-4d5f-97cc-cfb56e044a6e_Method">
    <vt:lpwstr>Privileged</vt:lpwstr>
  </property>
  <property fmtid="{D5CDD505-2E9C-101B-9397-08002B2CF9AE}" pid="6" name="MSIP_Label_1665d9ee-429a-4d5f-97cc-cfb56e044a6e_Name">
    <vt:lpwstr>1665d9ee-429a-4d5f-97cc-cfb56e044a6e</vt:lpwstr>
  </property>
  <property fmtid="{D5CDD505-2E9C-101B-9397-08002B2CF9AE}" pid="7" name="MSIP_Label_1665d9ee-429a-4d5f-97cc-cfb56e044a6e_SiteId">
    <vt:lpwstr>66cf5074-5afe-48d1-a691-a12b2121f44b</vt:lpwstr>
  </property>
  <property fmtid="{D5CDD505-2E9C-101B-9397-08002B2CF9AE}" pid="8" name="MSIP_Label_1665d9ee-429a-4d5f-97cc-cfb56e044a6e_ActionId">
    <vt:lpwstr>0ee5e38e-0152-44e7-886f-5a6d7cde054a</vt:lpwstr>
  </property>
  <property fmtid="{D5CDD505-2E9C-101B-9397-08002B2CF9AE}" pid="9" name="MSIP_Label_1665d9ee-429a-4d5f-97cc-cfb56e044a6e_ContentBits">
    <vt:lpwstr>0</vt:lpwstr>
  </property>
  <property fmtid="{D5CDD505-2E9C-101B-9397-08002B2CF9AE}" pid="10" name="_dlc_DocIdItemGuid">
    <vt:lpwstr>5e27531a-9813-4328-b4db-8cdab82719c8</vt:lpwstr>
  </property>
</Properties>
</file>